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70" r:id="rId1"/>
  </p:sldMasterIdLst>
  <p:notesMasterIdLst>
    <p:notesMasterId r:id="rId8"/>
  </p:notesMasterIdLst>
  <p:sldIdLst>
    <p:sldId id="256" r:id="rId2"/>
    <p:sldId id="263" r:id="rId3"/>
    <p:sldId id="262" r:id="rId4"/>
    <p:sldId id="265" r:id="rId5"/>
    <p:sldId id="257" r:id="rId6"/>
    <p:sldId id="261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DDC787A-076A-4434-9393-8B93D3052DD6}" v="3977" dt="2026-04-11T21:39:29.768"/>
    <p1510:client id="{8EDEEA7D-2939-E6CA-D77C-C931B8CB4C9A}" v="55" dt="2026-04-11T19:57:41.333"/>
    <p1510:client id="{A49E2A36-4DCA-2C4D-C28A-B68844DB7A34}" v="5" dt="2026-04-11T17:45:34.552"/>
    <p1510:client id="{CADD2073-E403-6AEF-3AD4-83D81B83CC8C}" v="604" dt="2026-04-11T20:26:21.100"/>
    <p1510:client id="{EE1FF465-3CC8-C168-DB13-4215B1BD993A}" v="349" dt="2026-04-11T19:39:10.46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Relationship Id="rId14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clId="Web-{CADD2073-E403-6AEF-3AD4-83D81B83CC8C}"/>
    <pc:docChg chg="modSld">
      <pc:chgData name="" userId="" providerId="" clId="Web-{CADD2073-E403-6AEF-3AD4-83D81B83CC8C}" dt="2026-04-11T19:02:39.022" v="0" actId="1076"/>
      <pc:docMkLst>
        <pc:docMk/>
      </pc:docMkLst>
      <pc:sldChg chg="modSp">
        <pc:chgData name="" userId="" providerId="" clId="Web-{CADD2073-E403-6AEF-3AD4-83D81B83CC8C}" dt="2026-04-11T19:02:39.022" v="0" actId="1076"/>
        <pc:sldMkLst>
          <pc:docMk/>
          <pc:sldMk cId="109857222" sldId="256"/>
        </pc:sldMkLst>
        <pc:spChg chg="mod">
          <ac:chgData name="" userId="" providerId="" clId="Web-{CADD2073-E403-6AEF-3AD4-83D81B83CC8C}" dt="2026-04-11T19:02:39.022" v="0" actId="1076"/>
          <ac:spMkLst>
            <pc:docMk/>
            <pc:sldMk cId="109857222" sldId="256"/>
            <ac:spMk id="7" creationId="{46D6181C-D690-8176-C6E1-5EFA904BFBC2}"/>
          </ac:spMkLst>
        </pc:spChg>
      </pc:sldChg>
    </pc:docChg>
  </pc:docChgLst>
  <pc:docChgLst>
    <pc:chgData name="Heimlich, Emme (MU-Student)" userId="S::ehgcb@umsystem.edu::5e19ca3c-1935-4629-bcd8-80e447d99060" providerId="AD" clId="Web-{CADD2073-E403-6AEF-3AD4-83D81B83CC8C}"/>
    <pc:docChg chg="mod addSld delSld modSld addMainMaster delMainMaster">
      <pc:chgData name="Heimlich, Emme (MU-Student)" userId="S::ehgcb@umsystem.edu::5e19ca3c-1935-4629-bcd8-80e447d99060" providerId="AD" clId="Web-{CADD2073-E403-6AEF-3AD4-83D81B83CC8C}" dt="2026-04-11T20:26:21.100" v="555"/>
      <pc:docMkLst>
        <pc:docMk/>
      </pc:docMkLst>
      <pc:sldChg chg="addSp delSp modSp mod modClrScheme delDesignElem chgLayout">
        <pc:chgData name="Heimlich, Emme (MU-Student)" userId="S::ehgcb@umsystem.edu::5e19ca3c-1935-4629-bcd8-80e447d99060" providerId="AD" clId="Web-{CADD2073-E403-6AEF-3AD4-83D81B83CC8C}" dt="2026-04-11T19:28:30.092" v="248" actId="14100"/>
        <pc:sldMkLst>
          <pc:docMk/>
          <pc:sldMk cId="109857222" sldId="256"/>
        </pc:sldMkLst>
        <pc:spChg chg="mod ord">
          <ac:chgData name="Heimlich, Emme (MU-Student)" userId="S::ehgcb@umsystem.edu::5e19ca3c-1935-4629-bcd8-80e447d99060" providerId="AD" clId="Web-{CADD2073-E403-6AEF-3AD4-83D81B83CC8C}" dt="2026-04-11T19:02:12.957" v="197"/>
          <ac:spMkLst>
            <pc:docMk/>
            <pc:sldMk cId="109857222" sldId="256"/>
            <ac:spMk id="2" creationId="{00000000-0000-0000-0000-000000000000}"/>
          </ac:spMkLst>
        </pc:spChg>
        <pc:spChg chg="mod ord">
          <ac:chgData name="Heimlich, Emme (MU-Student)" userId="S::ehgcb@umsystem.edu::5e19ca3c-1935-4629-bcd8-80e447d99060" providerId="AD" clId="Web-{CADD2073-E403-6AEF-3AD4-83D81B83CC8C}" dt="2026-04-11T19:02:12.957" v="197"/>
          <ac:spMkLst>
            <pc:docMk/>
            <pc:sldMk cId="109857222" sldId="256"/>
            <ac:spMk id="3" creationId="{00000000-0000-0000-0000-000000000000}"/>
          </ac:spMkLst>
        </pc:spChg>
        <pc:spChg chg="add del mod">
          <ac:chgData name="Heimlich, Emme (MU-Student)" userId="S::ehgcb@umsystem.edu::5e19ca3c-1935-4629-bcd8-80e447d99060" providerId="AD" clId="Web-{CADD2073-E403-6AEF-3AD4-83D81B83CC8C}" dt="2026-04-11T18:58:39.067" v="82"/>
          <ac:spMkLst>
            <pc:docMk/>
            <pc:sldMk cId="109857222" sldId="256"/>
            <ac:spMk id="4" creationId="{A10C6D6F-41B7-8566-9D09-E135D6ADFAE2}"/>
          </ac:spMkLst>
        </pc:spChg>
        <pc:spChg chg="add del">
          <ac:chgData name="Heimlich, Emme (MU-Student)" userId="S::ehgcb@umsystem.edu::5e19ca3c-1935-4629-bcd8-80e447d99060" providerId="AD" clId="Web-{CADD2073-E403-6AEF-3AD4-83D81B83CC8C}" dt="2026-04-11T18:58:46.474" v="84"/>
          <ac:spMkLst>
            <pc:docMk/>
            <pc:sldMk cId="109857222" sldId="256"/>
            <ac:spMk id="5" creationId="{F7763EDC-DC81-6362-B9CB-2CDAE5F7C361}"/>
          </ac:spMkLst>
        </pc:spChg>
        <pc:spChg chg="add mod">
          <ac:chgData name="Heimlich, Emme (MU-Student)" userId="S::ehgcb@umsystem.edu::5e19ca3c-1935-4629-bcd8-80e447d99060" providerId="AD" clId="Web-{CADD2073-E403-6AEF-3AD4-83D81B83CC8C}" dt="2026-04-11T19:01:58.644" v="193" actId="1076"/>
          <ac:spMkLst>
            <pc:docMk/>
            <pc:sldMk cId="109857222" sldId="256"/>
            <ac:spMk id="7" creationId="{46D6181C-D690-8176-C6E1-5EFA904BFBC2}"/>
          </ac:spMkLst>
        </pc:spChg>
        <pc:spChg chg="del">
          <ac:chgData name="Heimlich, Emme (MU-Student)" userId="S::ehgcb@umsystem.edu::5e19ca3c-1935-4629-bcd8-80e447d99060" providerId="AD" clId="Web-{CADD2073-E403-6AEF-3AD4-83D81B83CC8C}" dt="2026-04-11T18:54:33.996" v="4"/>
          <ac:spMkLst>
            <pc:docMk/>
            <pc:sldMk cId="109857222" sldId="256"/>
            <ac:spMk id="8" creationId="{BAD76F3E-3A97-486B-B402-44400A8B9173}"/>
          </ac:spMkLst>
        </pc:spChg>
        <pc:spChg chg="del">
          <ac:chgData name="Heimlich, Emme (MU-Student)" userId="S::ehgcb@umsystem.edu::5e19ca3c-1935-4629-bcd8-80e447d99060" providerId="AD" clId="Web-{CADD2073-E403-6AEF-3AD4-83D81B83CC8C}" dt="2026-04-11T18:54:33.996" v="4"/>
          <ac:spMkLst>
            <pc:docMk/>
            <pc:sldMk cId="109857222" sldId="256"/>
            <ac:spMk id="10" creationId="{391F6B52-91F4-4AEB-B6DB-29FEBCF28C8B}"/>
          </ac:spMkLst>
        </pc:spChg>
        <pc:spChg chg="add del">
          <ac:chgData name="Heimlich, Emme (MU-Student)" userId="S::ehgcb@umsystem.edu::5e19ca3c-1935-4629-bcd8-80e447d99060" providerId="AD" clId="Web-{CADD2073-E403-6AEF-3AD4-83D81B83CC8C}" dt="2026-04-11T18:59:00.083" v="89"/>
          <ac:spMkLst>
            <pc:docMk/>
            <pc:sldMk cId="109857222" sldId="256"/>
            <ac:spMk id="11" creationId="{8C335615-801F-1344-8E92-82D85DB53660}"/>
          </ac:spMkLst>
        </pc:spChg>
        <pc:spChg chg="del">
          <ac:chgData name="Heimlich, Emme (MU-Student)" userId="S::ehgcb@umsystem.edu::5e19ca3c-1935-4629-bcd8-80e447d99060" providerId="AD" clId="Web-{CADD2073-E403-6AEF-3AD4-83D81B83CC8C}" dt="2026-04-11T18:54:33.996" v="4"/>
          <ac:spMkLst>
            <pc:docMk/>
            <pc:sldMk cId="109857222" sldId="256"/>
            <ac:spMk id="12" creationId="{2CD6F061-7C53-44F4-9794-953DB70A451B}"/>
          </ac:spMkLst>
        </pc:spChg>
        <pc:picChg chg="add mod">
          <ac:chgData name="Heimlich, Emme (MU-Student)" userId="S::ehgcb@umsystem.edu::5e19ca3c-1935-4629-bcd8-80e447d99060" providerId="AD" clId="Web-{CADD2073-E403-6AEF-3AD4-83D81B83CC8C}" dt="2026-04-11T19:28:30.092" v="248" actId="14100"/>
          <ac:picMkLst>
            <pc:docMk/>
            <pc:sldMk cId="109857222" sldId="256"/>
            <ac:picMk id="4" creationId="{EDB149BC-1285-9A2B-0F9D-4D45E8F0EEA0}"/>
          </ac:picMkLst>
        </pc:picChg>
      </pc:sldChg>
      <pc:sldChg chg="addSp delSp modSp mod setBg modClrScheme chgLayout">
        <pc:chgData name="Heimlich, Emme (MU-Student)" userId="S::ehgcb@umsystem.edu::5e19ca3c-1935-4629-bcd8-80e447d99060" providerId="AD" clId="Web-{CADD2073-E403-6AEF-3AD4-83D81B83CC8C}" dt="2026-04-11T19:04:20.759" v="228" actId="1076"/>
        <pc:sldMkLst>
          <pc:docMk/>
          <pc:sldMk cId="1392939929" sldId="257"/>
        </pc:sldMkLst>
        <pc:spChg chg="del">
          <ac:chgData name="Heimlich, Emme (MU-Student)" userId="S::ehgcb@umsystem.edu::5e19ca3c-1935-4629-bcd8-80e447d99060" providerId="AD" clId="Web-{CADD2073-E403-6AEF-3AD4-83D81B83CC8C}" dt="2026-04-11T18:53:30.917" v="0"/>
          <ac:spMkLst>
            <pc:docMk/>
            <pc:sldMk cId="1392939929" sldId="257"/>
            <ac:spMk id="2" creationId="{AEAD7A7A-9A36-0FC5-EC21-1458BBFF1B1F}"/>
          </ac:spMkLst>
        </pc:spChg>
        <pc:spChg chg="del">
          <ac:chgData name="Heimlich, Emme (MU-Student)" userId="S::ehgcb@umsystem.edu::5e19ca3c-1935-4629-bcd8-80e447d99060" providerId="AD" clId="Web-{CADD2073-E403-6AEF-3AD4-83D81B83CC8C}" dt="2026-04-11T18:53:33.495" v="1"/>
          <ac:spMkLst>
            <pc:docMk/>
            <pc:sldMk cId="1392939929" sldId="257"/>
            <ac:spMk id="21" creationId="{F3830081-8408-79A4-58D8-57B0E7619913}"/>
          </ac:spMkLst>
        </pc:spChg>
        <pc:spChg chg="add">
          <ac:chgData name="Heimlich, Emme (MU-Student)" userId="S::ehgcb@umsystem.edu::5e19ca3c-1935-4629-bcd8-80e447d99060" providerId="AD" clId="Web-{CADD2073-E403-6AEF-3AD4-83D81B83CC8C}" dt="2026-04-11T19:03:11.429" v="207"/>
          <ac:spMkLst>
            <pc:docMk/>
            <pc:sldMk cId="1392939929" sldId="257"/>
            <ac:spMk id="24" creationId="{388DD50E-1D2D-48C6-A470-79FB7F337F8A}"/>
          </ac:spMkLst>
        </pc:spChg>
        <pc:spChg chg="add">
          <ac:chgData name="Heimlich, Emme (MU-Student)" userId="S::ehgcb@umsystem.edu::5e19ca3c-1935-4629-bcd8-80e447d99060" providerId="AD" clId="Web-{CADD2073-E403-6AEF-3AD4-83D81B83CC8C}" dt="2026-04-11T19:03:11.429" v="207"/>
          <ac:spMkLst>
            <pc:docMk/>
            <pc:sldMk cId="1392939929" sldId="257"/>
            <ac:spMk id="26" creationId="{85F279D6-ED25-4D3F-9479-8ABB21867D9B}"/>
          </ac:spMkLst>
        </pc:spChg>
        <pc:spChg chg="add">
          <ac:chgData name="Heimlich, Emme (MU-Student)" userId="S::ehgcb@umsystem.edu::5e19ca3c-1935-4629-bcd8-80e447d99060" providerId="AD" clId="Web-{CADD2073-E403-6AEF-3AD4-83D81B83CC8C}" dt="2026-04-11T19:03:11.429" v="207"/>
          <ac:spMkLst>
            <pc:docMk/>
            <pc:sldMk cId="1392939929" sldId="257"/>
            <ac:spMk id="28" creationId="{38D0B1B4-C487-47EF-B7D0-421066454CB6}"/>
          </ac:spMkLst>
        </pc:spChg>
        <pc:spChg chg="add">
          <ac:chgData name="Heimlich, Emme (MU-Student)" userId="S::ehgcb@umsystem.edu::5e19ca3c-1935-4629-bcd8-80e447d99060" providerId="AD" clId="Web-{CADD2073-E403-6AEF-3AD4-83D81B83CC8C}" dt="2026-04-11T19:03:11.429" v="207"/>
          <ac:spMkLst>
            <pc:docMk/>
            <pc:sldMk cId="1392939929" sldId="257"/>
            <ac:spMk id="30" creationId="{0214736A-03B2-4B91-B0AF-B21213F3B9DF}"/>
          </ac:spMkLst>
        </pc:spChg>
        <pc:picChg chg="del mod">
          <ac:chgData name="Heimlich, Emme (MU-Student)" userId="S::ehgcb@umsystem.edu::5e19ca3c-1935-4629-bcd8-80e447d99060" providerId="AD" clId="Web-{CADD2073-E403-6AEF-3AD4-83D81B83CC8C}" dt="2026-04-11T19:02:45.163" v="201"/>
          <ac:picMkLst>
            <pc:docMk/>
            <pc:sldMk cId="1392939929" sldId="257"/>
            <ac:picMk id="17" creationId="{4CFC0742-E863-6F30-46E8-3C679BAB4542}"/>
          </ac:picMkLst>
        </pc:picChg>
        <pc:picChg chg="mod">
          <ac:chgData name="Heimlich, Emme (MU-Student)" userId="S::ehgcb@umsystem.edu::5e19ca3c-1935-4629-bcd8-80e447d99060" providerId="AD" clId="Web-{CADD2073-E403-6AEF-3AD4-83D81B83CC8C}" dt="2026-04-11T19:04:20.759" v="228" actId="1076"/>
          <ac:picMkLst>
            <pc:docMk/>
            <pc:sldMk cId="1392939929" sldId="257"/>
            <ac:picMk id="19" creationId="{7B34DCC5-3592-A48C-6976-D899D631FD65}"/>
          </ac:picMkLst>
        </pc:picChg>
      </pc:sldChg>
      <pc:sldChg chg="delSp modSp del mod modClrScheme chgLayout">
        <pc:chgData name="Heimlich, Emme (MU-Student)" userId="S::ehgcb@umsystem.edu::5e19ca3c-1935-4629-bcd8-80e447d99060" providerId="AD" clId="Web-{CADD2073-E403-6AEF-3AD4-83D81B83CC8C}" dt="2026-04-11T19:03:51.915" v="218"/>
        <pc:sldMkLst>
          <pc:docMk/>
          <pc:sldMk cId="2760552196" sldId="258"/>
        </pc:sldMkLst>
        <pc:spChg chg="del">
          <ac:chgData name="Heimlich, Emme (MU-Student)" userId="S::ehgcb@umsystem.edu::5e19ca3c-1935-4629-bcd8-80e447d99060" providerId="AD" clId="Web-{CADD2073-E403-6AEF-3AD4-83D81B83CC8C}" dt="2026-04-11T18:53:44.432" v="3"/>
          <ac:spMkLst>
            <pc:docMk/>
            <pc:sldMk cId="2760552196" sldId="258"/>
            <ac:spMk id="2" creationId="{DE36994E-7F57-660A-B54B-8FCF4E64856E}"/>
          </ac:spMkLst>
        </pc:spChg>
        <pc:picChg chg="mod ord">
          <ac:chgData name="Heimlich, Emme (MU-Student)" userId="S::ehgcb@umsystem.edu::5e19ca3c-1935-4629-bcd8-80e447d99060" providerId="AD" clId="Web-{CADD2073-E403-6AEF-3AD4-83D81B83CC8C}" dt="2026-04-11T19:02:39.663" v="199" actId="1076"/>
          <ac:picMkLst>
            <pc:docMk/>
            <pc:sldMk cId="2760552196" sldId="258"/>
            <ac:picMk id="5" creationId="{945C38A6-821C-4AE4-629D-B1DBFF7B6F4A}"/>
          </ac:picMkLst>
        </pc:picChg>
      </pc:sldChg>
      <pc:sldChg chg="delSp modSp del mod modClrScheme chgLayout">
        <pc:chgData name="Heimlich, Emme (MU-Student)" userId="S::ehgcb@umsystem.edu::5e19ca3c-1935-4629-bcd8-80e447d99060" providerId="AD" clId="Web-{CADD2073-E403-6AEF-3AD4-83D81B83CC8C}" dt="2026-04-11T19:03:59.618" v="221"/>
        <pc:sldMkLst>
          <pc:docMk/>
          <pc:sldMk cId="720858356" sldId="259"/>
        </pc:sldMkLst>
        <pc:spChg chg="del">
          <ac:chgData name="Heimlich, Emme (MU-Student)" userId="S::ehgcb@umsystem.edu::5e19ca3c-1935-4629-bcd8-80e447d99060" providerId="AD" clId="Web-{CADD2073-E403-6AEF-3AD4-83D81B83CC8C}" dt="2026-04-11T18:53:39.542" v="2"/>
          <ac:spMkLst>
            <pc:docMk/>
            <pc:sldMk cId="720858356" sldId="259"/>
            <ac:spMk id="2" creationId="{6EA15F5C-9E64-486D-C4B6-34CC8BE3C578}"/>
          </ac:spMkLst>
        </pc:spChg>
        <pc:picChg chg="mod ord">
          <ac:chgData name="Heimlich, Emme (MU-Student)" userId="S::ehgcb@umsystem.edu::5e19ca3c-1935-4629-bcd8-80e447d99060" providerId="AD" clId="Web-{CADD2073-E403-6AEF-3AD4-83D81B83CC8C}" dt="2026-04-11T19:02:40.397" v="200" actId="1076"/>
          <ac:picMkLst>
            <pc:docMk/>
            <pc:sldMk cId="720858356" sldId="259"/>
            <ac:picMk id="8" creationId="{4BAB2C43-FF42-5D66-CA88-52245D14F9D8}"/>
          </ac:picMkLst>
        </pc:picChg>
      </pc:sldChg>
      <pc:sldChg chg="addSp delSp modSp new del mod setBg">
        <pc:chgData name="Heimlich, Emme (MU-Student)" userId="S::ehgcb@umsystem.edu::5e19ca3c-1935-4629-bcd8-80e447d99060" providerId="AD" clId="Web-{CADD2073-E403-6AEF-3AD4-83D81B83CC8C}" dt="2026-04-11T19:03:50.852" v="217"/>
        <pc:sldMkLst>
          <pc:docMk/>
          <pc:sldMk cId="4027027593" sldId="260"/>
        </pc:sldMkLst>
        <pc:spChg chg="mod">
          <ac:chgData name="Heimlich, Emme (MU-Student)" userId="S::ehgcb@umsystem.edu::5e19ca3c-1935-4629-bcd8-80e447d99060" providerId="AD" clId="Web-{CADD2073-E403-6AEF-3AD4-83D81B83CC8C}" dt="2026-04-11T19:03:17.758" v="208"/>
          <ac:spMkLst>
            <pc:docMk/>
            <pc:sldMk cId="4027027593" sldId="260"/>
            <ac:spMk id="2" creationId="{723EEE28-506B-2325-390E-6B580D106CB8}"/>
          </ac:spMkLst>
        </pc:spChg>
        <pc:spChg chg="del">
          <ac:chgData name="Heimlich, Emme (MU-Student)" userId="S::ehgcb@umsystem.edu::5e19ca3c-1935-4629-bcd8-80e447d99060" providerId="AD" clId="Web-{CADD2073-E403-6AEF-3AD4-83D81B83CC8C}" dt="2026-04-11T19:02:55.023" v="203"/>
          <ac:spMkLst>
            <pc:docMk/>
            <pc:sldMk cId="4027027593" sldId="260"/>
            <ac:spMk id="3" creationId="{786A6C7D-9768-3335-D6AD-E4F3EA290E0F}"/>
          </ac:spMkLst>
        </pc:spChg>
        <pc:spChg chg="add">
          <ac:chgData name="Heimlich, Emme (MU-Student)" userId="S::ehgcb@umsystem.edu::5e19ca3c-1935-4629-bcd8-80e447d99060" providerId="AD" clId="Web-{CADD2073-E403-6AEF-3AD4-83D81B83CC8C}" dt="2026-04-11T19:03:17.758" v="208"/>
          <ac:spMkLst>
            <pc:docMk/>
            <pc:sldMk cId="4027027593" sldId="260"/>
            <ac:spMk id="8" creationId="{A7D79A9D-7F77-EF42-BFAA-22D774D4FFE7}"/>
          </ac:spMkLst>
        </pc:spChg>
        <pc:spChg chg="add">
          <ac:chgData name="Heimlich, Emme (MU-Student)" userId="S::ehgcb@umsystem.edu::5e19ca3c-1935-4629-bcd8-80e447d99060" providerId="AD" clId="Web-{CADD2073-E403-6AEF-3AD4-83D81B83CC8C}" dt="2026-04-11T19:03:17.758" v="208"/>
          <ac:spMkLst>
            <pc:docMk/>
            <pc:sldMk cId="4027027593" sldId="260"/>
            <ac:spMk id="23" creationId="{B6E07BC7-FAEA-458C-90C9-A68082FBB328}"/>
          </ac:spMkLst>
        </pc:spChg>
        <pc:grpChg chg="add">
          <ac:chgData name="Heimlich, Emme (MU-Student)" userId="S::ehgcb@umsystem.edu::5e19ca3c-1935-4629-bcd8-80e447d99060" providerId="AD" clId="Web-{CADD2073-E403-6AEF-3AD4-83D81B83CC8C}" dt="2026-04-11T19:03:17.758" v="208"/>
          <ac:grpSpMkLst>
            <pc:docMk/>
            <pc:sldMk cId="4027027593" sldId="260"/>
            <ac:grpSpMk id="11" creationId="{89674B87-B7AA-4FDD-B75B-0E6F82BFAB56}"/>
          </ac:grpSpMkLst>
        </pc:grpChg>
        <pc:picChg chg="add del mod ord">
          <ac:chgData name="Heimlich, Emme (MU-Student)" userId="S::ehgcb@umsystem.edu::5e19ca3c-1935-4629-bcd8-80e447d99060" providerId="AD" clId="Web-{CADD2073-E403-6AEF-3AD4-83D81B83CC8C}" dt="2026-04-11T19:03:36.149" v="212"/>
          <ac:picMkLst>
            <pc:docMk/>
            <pc:sldMk cId="4027027593" sldId="260"/>
            <ac:picMk id="4" creationId="{A5CD4AFE-E635-EA13-68EF-8B0FAFC63475}"/>
          </ac:picMkLst>
        </pc:picChg>
      </pc:sldChg>
      <pc:sldChg chg="addSp delSp modSp add replId">
        <pc:chgData name="Heimlich, Emme (MU-Student)" userId="S::ehgcb@umsystem.edu::5e19ca3c-1935-4629-bcd8-80e447d99060" providerId="AD" clId="Web-{CADD2073-E403-6AEF-3AD4-83D81B83CC8C}" dt="2026-04-11T20:11:40.670" v="554" actId="20577"/>
        <pc:sldMkLst>
          <pc:docMk/>
          <pc:sldMk cId="4167885939" sldId="261"/>
        </pc:sldMkLst>
        <pc:spChg chg="mod">
          <ac:chgData name="Heimlich, Emme (MU-Student)" userId="S::ehgcb@umsystem.edu::5e19ca3c-1935-4629-bcd8-80e447d99060" providerId="AD" clId="Web-{CADD2073-E403-6AEF-3AD4-83D81B83CC8C}" dt="2026-04-11T20:11:40.670" v="554" actId="20577"/>
          <ac:spMkLst>
            <pc:docMk/>
            <pc:sldMk cId="4167885939" sldId="261"/>
            <ac:spMk id="4" creationId="{784A90AF-1136-34A1-F255-31545CA3E448}"/>
          </ac:spMkLst>
        </pc:spChg>
        <pc:picChg chg="add mod">
          <ac:chgData name="Heimlich, Emme (MU-Student)" userId="S::ehgcb@umsystem.edu::5e19ca3c-1935-4629-bcd8-80e447d99060" providerId="AD" clId="Web-{CADD2073-E403-6AEF-3AD4-83D81B83CC8C}" dt="2026-04-11T19:04:17.196" v="227" actId="1076"/>
          <ac:picMkLst>
            <pc:docMk/>
            <pc:sldMk cId="4167885939" sldId="261"/>
            <ac:picMk id="2" creationId="{751A2AD1-E03E-9DA1-FFB4-D7CFAD40C986}"/>
          </ac:picMkLst>
        </pc:picChg>
        <pc:picChg chg="del">
          <ac:chgData name="Heimlich, Emme (MU-Student)" userId="S::ehgcb@umsystem.edu::5e19ca3c-1935-4629-bcd8-80e447d99060" providerId="AD" clId="Web-{CADD2073-E403-6AEF-3AD4-83D81B83CC8C}" dt="2026-04-11T19:03:41.430" v="214"/>
          <ac:picMkLst>
            <pc:docMk/>
            <pc:sldMk cId="4167885939" sldId="261"/>
            <ac:picMk id="19" creationId="{43CAAB87-C7B3-8CA6-1BBA-18E4C83EADF6}"/>
          </ac:picMkLst>
        </pc:picChg>
      </pc:sldChg>
      <pc:sldChg chg="addSp delSp modSp add replId">
        <pc:chgData name="Heimlich, Emme (MU-Student)" userId="S::ehgcb@umsystem.edu::5e19ca3c-1935-4629-bcd8-80e447d99060" providerId="AD" clId="Web-{CADD2073-E403-6AEF-3AD4-83D81B83CC8C}" dt="2026-04-11T19:27:16.575" v="244"/>
        <pc:sldMkLst>
          <pc:docMk/>
          <pc:sldMk cId="1733589449" sldId="262"/>
        </pc:sldMkLst>
        <pc:spChg chg="add del mod">
          <ac:chgData name="Heimlich, Emme (MU-Student)" userId="S::ehgcb@umsystem.edu::5e19ca3c-1935-4629-bcd8-80e447d99060" providerId="AD" clId="Web-{CADD2073-E403-6AEF-3AD4-83D81B83CC8C}" dt="2026-04-11T19:27:16.575" v="244"/>
          <ac:spMkLst>
            <pc:docMk/>
            <pc:sldMk cId="1733589449" sldId="262"/>
            <ac:spMk id="5" creationId="{B5EE1959-F5EE-F333-FF9C-4C5ECF9683BC}"/>
          </ac:spMkLst>
        </pc:spChg>
        <pc:picChg chg="add del mod">
          <ac:chgData name="Heimlich, Emme (MU-Student)" userId="S::ehgcb@umsystem.edu::5e19ca3c-1935-4629-bcd8-80e447d99060" providerId="AD" clId="Web-{CADD2073-E403-6AEF-3AD4-83D81B83CC8C}" dt="2026-04-11T19:27:16.575" v="244"/>
          <ac:picMkLst>
            <pc:docMk/>
            <pc:sldMk cId="1733589449" sldId="262"/>
            <ac:picMk id="3" creationId="{595DD1CB-C442-A28A-AFE3-0C33272544CE}"/>
          </ac:picMkLst>
        </pc:picChg>
        <pc:picChg chg="del">
          <ac:chgData name="Heimlich, Emme (MU-Student)" userId="S::ehgcb@umsystem.edu::5e19ca3c-1935-4629-bcd8-80e447d99060" providerId="AD" clId="Web-{CADD2073-E403-6AEF-3AD4-83D81B83CC8C}" dt="2026-04-11T19:03:48.024" v="215"/>
          <ac:picMkLst>
            <pc:docMk/>
            <pc:sldMk cId="1733589449" sldId="262"/>
            <ac:picMk id="19" creationId="{CAA792F7-4D8C-8549-9195-8B73D4777445}"/>
          </ac:picMkLst>
        </pc:picChg>
      </pc:sldChg>
      <pc:sldChg chg="addSp delSp modSp add replId">
        <pc:chgData name="Heimlich, Emme (MU-Student)" userId="S::ehgcb@umsystem.edu::5e19ca3c-1935-4629-bcd8-80e447d99060" providerId="AD" clId="Web-{CADD2073-E403-6AEF-3AD4-83D81B83CC8C}" dt="2026-04-11T19:50:48.071" v="514" actId="20577"/>
        <pc:sldMkLst>
          <pc:docMk/>
          <pc:sldMk cId="5060338" sldId="263"/>
        </pc:sldMkLst>
        <pc:spChg chg="add mod">
          <ac:chgData name="Heimlich, Emme (MU-Student)" userId="S::ehgcb@umsystem.edu::5e19ca3c-1935-4629-bcd8-80e447d99060" providerId="AD" clId="Web-{CADD2073-E403-6AEF-3AD4-83D81B83CC8C}" dt="2026-04-11T19:50:48.071" v="514" actId="20577"/>
          <ac:spMkLst>
            <pc:docMk/>
            <pc:sldMk cId="5060338" sldId="263"/>
            <ac:spMk id="5" creationId="{196A9B0A-B29C-DEF6-1449-92625FFD7529}"/>
          </ac:spMkLst>
        </pc:spChg>
        <pc:picChg chg="mod">
          <ac:chgData name="Heimlich, Emme (MU-Student)" userId="S::ehgcb@umsystem.edu::5e19ca3c-1935-4629-bcd8-80e447d99060" providerId="AD" clId="Web-{CADD2073-E403-6AEF-3AD4-83D81B83CC8C}" dt="2026-04-11T19:41:33.450" v="506" actId="1076"/>
          <ac:picMkLst>
            <pc:docMk/>
            <pc:sldMk cId="5060338" sldId="263"/>
            <ac:picMk id="2" creationId="{8407F63E-6E1A-97AC-7F58-B3C3B80F6689}"/>
          </ac:picMkLst>
        </pc:picChg>
        <pc:picChg chg="add mod">
          <ac:chgData name="Heimlich, Emme (MU-Student)" userId="S::ehgcb@umsystem.edu::5e19ca3c-1935-4629-bcd8-80e447d99060" providerId="AD" clId="Web-{CADD2073-E403-6AEF-3AD4-83D81B83CC8C}" dt="2026-04-11T19:42:12.029" v="513" actId="1076"/>
          <ac:picMkLst>
            <pc:docMk/>
            <pc:sldMk cId="5060338" sldId="263"/>
            <ac:picMk id="3" creationId="{20BDD264-348E-D755-8667-4AAF898CA543}"/>
          </ac:picMkLst>
        </pc:picChg>
        <pc:picChg chg="del">
          <ac:chgData name="Heimlich, Emme (MU-Student)" userId="S::ehgcb@umsystem.edu::5e19ca3c-1935-4629-bcd8-80e447d99060" providerId="AD" clId="Web-{CADD2073-E403-6AEF-3AD4-83D81B83CC8C}" dt="2026-04-11T19:03:56.571" v="219"/>
          <ac:picMkLst>
            <pc:docMk/>
            <pc:sldMk cId="5060338" sldId="263"/>
            <ac:picMk id="19" creationId="{5EC9CFEB-9C43-53D2-EE1B-B84387E3EDA4}"/>
          </ac:picMkLst>
        </pc:picChg>
      </pc:sldChg>
      <pc:sldChg chg="add replId">
        <pc:chgData name="Heimlich, Emme (MU-Student)" userId="S::ehgcb@umsystem.edu::5e19ca3c-1935-4629-bcd8-80e447d99060" providerId="AD" clId="Web-{CADD2073-E403-6AEF-3AD4-83D81B83CC8C}" dt="2026-04-11T20:26:21.100" v="555"/>
        <pc:sldMkLst>
          <pc:docMk/>
          <pc:sldMk cId="1007212111" sldId="265"/>
        </pc:sldMkLst>
      </pc:sldChg>
      <pc:sldMasterChg chg="del delSldLayout">
        <pc:chgData name="Heimlich, Emme (MU-Student)" userId="S::ehgcb@umsystem.edu::5e19ca3c-1935-4629-bcd8-80e447d99060" providerId="AD" clId="Web-{CADD2073-E403-6AEF-3AD4-83D81B83CC8C}" dt="2026-04-11T18:54:33.996" v="4"/>
        <pc:sldMasterMkLst>
          <pc:docMk/>
          <pc:sldMasterMk cId="2460954070" sldId="2147483660"/>
        </pc:sldMasterMkLst>
        <pc:sldLayoutChg chg="del">
          <pc:chgData name="Heimlich, Emme (MU-Student)" userId="S::ehgcb@umsystem.edu::5e19ca3c-1935-4629-bcd8-80e447d99060" providerId="AD" clId="Web-{CADD2073-E403-6AEF-3AD4-83D81B83CC8C}" dt="2026-04-11T18:54:33.996" v="4"/>
          <pc:sldLayoutMkLst>
            <pc:docMk/>
            <pc:sldMasterMk cId="2460954070" sldId="2147483660"/>
            <pc:sldLayoutMk cId="2385387890" sldId="2147483661"/>
          </pc:sldLayoutMkLst>
        </pc:sldLayoutChg>
        <pc:sldLayoutChg chg="del">
          <pc:chgData name="Heimlich, Emme (MU-Student)" userId="S::ehgcb@umsystem.edu::5e19ca3c-1935-4629-bcd8-80e447d99060" providerId="AD" clId="Web-{CADD2073-E403-6AEF-3AD4-83D81B83CC8C}" dt="2026-04-11T18:54:33.996" v="4"/>
          <pc:sldLayoutMkLst>
            <pc:docMk/>
            <pc:sldMasterMk cId="2460954070" sldId="2147483660"/>
            <pc:sldLayoutMk cId="949138452" sldId="2147483662"/>
          </pc:sldLayoutMkLst>
        </pc:sldLayoutChg>
        <pc:sldLayoutChg chg="del">
          <pc:chgData name="Heimlich, Emme (MU-Student)" userId="S::ehgcb@umsystem.edu::5e19ca3c-1935-4629-bcd8-80e447d99060" providerId="AD" clId="Web-{CADD2073-E403-6AEF-3AD4-83D81B83CC8C}" dt="2026-04-11T18:54:33.996" v="4"/>
          <pc:sldLayoutMkLst>
            <pc:docMk/>
            <pc:sldMasterMk cId="2460954070" sldId="2147483660"/>
            <pc:sldLayoutMk cId="2591524520" sldId="2147483663"/>
          </pc:sldLayoutMkLst>
        </pc:sldLayoutChg>
        <pc:sldLayoutChg chg="del">
          <pc:chgData name="Heimlich, Emme (MU-Student)" userId="S::ehgcb@umsystem.edu::5e19ca3c-1935-4629-bcd8-80e447d99060" providerId="AD" clId="Web-{CADD2073-E403-6AEF-3AD4-83D81B83CC8C}" dt="2026-04-11T18:54:33.996" v="4"/>
          <pc:sldLayoutMkLst>
            <pc:docMk/>
            <pc:sldMasterMk cId="2460954070" sldId="2147483660"/>
            <pc:sldLayoutMk cId="1203092039" sldId="2147483664"/>
          </pc:sldLayoutMkLst>
        </pc:sldLayoutChg>
        <pc:sldLayoutChg chg="del">
          <pc:chgData name="Heimlich, Emme (MU-Student)" userId="S::ehgcb@umsystem.edu::5e19ca3c-1935-4629-bcd8-80e447d99060" providerId="AD" clId="Web-{CADD2073-E403-6AEF-3AD4-83D81B83CC8C}" dt="2026-04-11T18:54:33.996" v="4"/>
          <pc:sldLayoutMkLst>
            <pc:docMk/>
            <pc:sldMasterMk cId="2460954070" sldId="2147483660"/>
            <pc:sldLayoutMk cId="3733172339" sldId="2147483665"/>
          </pc:sldLayoutMkLst>
        </pc:sldLayoutChg>
        <pc:sldLayoutChg chg="del">
          <pc:chgData name="Heimlich, Emme (MU-Student)" userId="S::ehgcb@umsystem.edu::5e19ca3c-1935-4629-bcd8-80e447d99060" providerId="AD" clId="Web-{CADD2073-E403-6AEF-3AD4-83D81B83CC8C}" dt="2026-04-11T18:54:33.996" v="4"/>
          <pc:sldLayoutMkLst>
            <pc:docMk/>
            <pc:sldMasterMk cId="2460954070" sldId="2147483660"/>
            <pc:sldLayoutMk cId="3210312558" sldId="2147483666"/>
          </pc:sldLayoutMkLst>
        </pc:sldLayoutChg>
        <pc:sldLayoutChg chg="del">
          <pc:chgData name="Heimlich, Emme (MU-Student)" userId="S::ehgcb@umsystem.edu::5e19ca3c-1935-4629-bcd8-80e447d99060" providerId="AD" clId="Web-{CADD2073-E403-6AEF-3AD4-83D81B83CC8C}" dt="2026-04-11T18:54:33.996" v="4"/>
          <pc:sldLayoutMkLst>
            <pc:docMk/>
            <pc:sldMasterMk cId="2460954070" sldId="2147483660"/>
            <pc:sldLayoutMk cId="3146388984" sldId="2147483667"/>
          </pc:sldLayoutMkLst>
        </pc:sldLayoutChg>
        <pc:sldLayoutChg chg="del">
          <pc:chgData name="Heimlich, Emme (MU-Student)" userId="S::ehgcb@umsystem.edu::5e19ca3c-1935-4629-bcd8-80e447d99060" providerId="AD" clId="Web-{CADD2073-E403-6AEF-3AD4-83D81B83CC8C}" dt="2026-04-11T18:54:33.996" v="4"/>
          <pc:sldLayoutMkLst>
            <pc:docMk/>
            <pc:sldMasterMk cId="2460954070" sldId="2147483660"/>
            <pc:sldLayoutMk cId="3171841454" sldId="2147483668"/>
          </pc:sldLayoutMkLst>
        </pc:sldLayoutChg>
        <pc:sldLayoutChg chg="del">
          <pc:chgData name="Heimlich, Emme (MU-Student)" userId="S::ehgcb@umsystem.edu::5e19ca3c-1935-4629-bcd8-80e447d99060" providerId="AD" clId="Web-{CADD2073-E403-6AEF-3AD4-83D81B83CC8C}" dt="2026-04-11T18:54:33.996" v="4"/>
          <pc:sldLayoutMkLst>
            <pc:docMk/>
            <pc:sldMasterMk cId="2460954070" sldId="2147483660"/>
            <pc:sldLayoutMk cId="1718958274" sldId="2147483669"/>
          </pc:sldLayoutMkLst>
        </pc:sldLayoutChg>
        <pc:sldLayoutChg chg="del">
          <pc:chgData name="Heimlich, Emme (MU-Student)" userId="S::ehgcb@umsystem.edu::5e19ca3c-1935-4629-bcd8-80e447d99060" providerId="AD" clId="Web-{CADD2073-E403-6AEF-3AD4-83D81B83CC8C}" dt="2026-04-11T18:54:33.996" v="4"/>
          <pc:sldLayoutMkLst>
            <pc:docMk/>
            <pc:sldMasterMk cId="2460954070" sldId="2147483660"/>
            <pc:sldLayoutMk cId="2202905451" sldId="2147483670"/>
          </pc:sldLayoutMkLst>
        </pc:sldLayoutChg>
        <pc:sldLayoutChg chg="del">
          <pc:chgData name="Heimlich, Emme (MU-Student)" userId="S::ehgcb@umsystem.edu::5e19ca3c-1935-4629-bcd8-80e447d99060" providerId="AD" clId="Web-{CADD2073-E403-6AEF-3AD4-83D81B83CC8C}" dt="2026-04-11T18:54:33.996" v="4"/>
          <pc:sldLayoutMkLst>
            <pc:docMk/>
            <pc:sldMasterMk cId="2460954070" sldId="2147483660"/>
            <pc:sldLayoutMk cId="3479445657" sldId="2147483671"/>
          </pc:sldLayoutMkLst>
        </pc:sldLayoutChg>
      </pc:sldMasterChg>
      <pc:sldMasterChg chg="add del addSldLayout delSldLayout modSldLayout">
        <pc:chgData name="Heimlich, Emme (MU-Student)" userId="S::ehgcb@umsystem.edu::5e19ca3c-1935-4629-bcd8-80e447d99060" providerId="AD" clId="Web-{CADD2073-E403-6AEF-3AD4-83D81B83CC8C}" dt="2026-04-11T18:56:40.513" v="8"/>
        <pc:sldMasterMkLst>
          <pc:docMk/>
          <pc:sldMasterMk cId="3562369670" sldId="2147483672"/>
        </pc:sldMasterMkLst>
        <pc:sldLayoutChg chg="add del mod replId">
          <pc:chgData name="Heimlich, Emme (MU-Student)" userId="S::ehgcb@umsystem.edu::5e19ca3c-1935-4629-bcd8-80e447d99060" providerId="AD" clId="Web-{CADD2073-E403-6AEF-3AD4-83D81B83CC8C}" dt="2026-04-11T18:56:40.513" v="8"/>
          <pc:sldLayoutMkLst>
            <pc:docMk/>
            <pc:sldMasterMk cId="3562369670" sldId="2147483672"/>
            <pc:sldLayoutMk cId="4045175096" sldId="2147483673"/>
          </pc:sldLayoutMkLst>
        </pc:sldLayoutChg>
        <pc:sldLayoutChg chg="add del mod replId">
          <pc:chgData name="Heimlich, Emme (MU-Student)" userId="S::ehgcb@umsystem.edu::5e19ca3c-1935-4629-bcd8-80e447d99060" providerId="AD" clId="Web-{CADD2073-E403-6AEF-3AD4-83D81B83CC8C}" dt="2026-04-11T18:56:40.513" v="8"/>
          <pc:sldLayoutMkLst>
            <pc:docMk/>
            <pc:sldMasterMk cId="3562369670" sldId="2147483672"/>
            <pc:sldLayoutMk cId="132220080" sldId="2147483674"/>
          </pc:sldLayoutMkLst>
        </pc:sldLayoutChg>
        <pc:sldLayoutChg chg="add del mod replId">
          <pc:chgData name="Heimlich, Emme (MU-Student)" userId="S::ehgcb@umsystem.edu::5e19ca3c-1935-4629-bcd8-80e447d99060" providerId="AD" clId="Web-{CADD2073-E403-6AEF-3AD4-83D81B83CC8C}" dt="2026-04-11T18:56:40.513" v="8"/>
          <pc:sldLayoutMkLst>
            <pc:docMk/>
            <pc:sldMasterMk cId="3562369670" sldId="2147483672"/>
            <pc:sldLayoutMk cId="1154016792" sldId="2147483675"/>
          </pc:sldLayoutMkLst>
        </pc:sldLayoutChg>
        <pc:sldLayoutChg chg="add del mod replId">
          <pc:chgData name="Heimlich, Emme (MU-Student)" userId="S::ehgcb@umsystem.edu::5e19ca3c-1935-4629-bcd8-80e447d99060" providerId="AD" clId="Web-{CADD2073-E403-6AEF-3AD4-83D81B83CC8C}" dt="2026-04-11T18:56:40.513" v="8"/>
          <pc:sldLayoutMkLst>
            <pc:docMk/>
            <pc:sldMasterMk cId="3562369670" sldId="2147483672"/>
            <pc:sldLayoutMk cId="3120605590" sldId="2147483676"/>
          </pc:sldLayoutMkLst>
        </pc:sldLayoutChg>
        <pc:sldLayoutChg chg="add del mod replId">
          <pc:chgData name="Heimlich, Emme (MU-Student)" userId="S::ehgcb@umsystem.edu::5e19ca3c-1935-4629-bcd8-80e447d99060" providerId="AD" clId="Web-{CADD2073-E403-6AEF-3AD4-83D81B83CC8C}" dt="2026-04-11T18:56:40.513" v="8"/>
          <pc:sldLayoutMkLst>
            <pc:docMk/>
            <pc:sldMasterMk cId="3562369670" sldId="2147483672"/>
            <pc:sldLayoutMk cId="2448511977" sldId="2147483677"/>
          </pc:sldLayoutMkLst>
        </pc:sldLayoutChg>
        <pc:sldLayoutChg chg="add del mod replId">
          <pc:chgData name="Heimlich, Emme (MU-Student)" userId="S::ehgcb@umsystem.edu::5e19ca3c-1935-4629-bcd8-80e447d99060" providerId="AD" clId="Web-{CADD2073-E403-6AEF-3AD4-83D81B83CC8C}" dt="2026-04-11T18:56:40.513" v="8"/>
          <pc:sldLayoutMkLst>
            <pc:docMk/>
            <pc:sldMasterMk cId="3562369670" sldId="2147483672"/>
            <pc:sldLayoutMk cId="1052534584" sldId="2147483678"/>
          </pc:sldLayoutMkLst>
        </pc:sldLayoutChg>
        <pc:sldLayoutChg chg="add del mod replId">
          <pc:chgData name="Heimlich, Emme (MU-Student)" userId="S::ehgcb@umsystem.edu::5e19ca3c-1935-4629-bcd8-80e447d99060" providerId="AD" clId="Web-{CADD2073-E403-6AEF-3AD4-83D81B83CC8C}" dt="2026-04-11T18:56:40.513" v="8"/>
          <pc:sldLayoutMkLst>
            <pc:docMk/>
            <pc:sldMasterMk cId="3562369670" sldId="2147483672"/>
            <pc:sldLayoutMk cId="2327833461" sldId="2147483679"/>
          </pc:sldLayoutMkLst>
        </pc:sldLayoutChg>
        <pc:sldLayoutChg chg="add del mod replId">
          <pc:chgData name="Heimlich, Emme (MU-Student)" userId="S::ehgcb@umsystem.edu::5e19ca3c-1935-4629-bcd8-80e447d99060" providerId="AD" clId="Web-{CADD2073-E403-6AEF-3AD4-83D81B83CC8C}" dt="2026-04-11T18:56:40.513" v="8"/>
          <pc:sldLayoutMkLst>
            <pc:docMk/>
            <pc:sldMasterMk cId="3562369670" sldId="2147483672"/>
            <pc:sldLayoutMk cId="1670063401" sldId="2147483680"/>
          </pc:sldLayoutMkLst>
        </pc:sldLayoutChg>
        <pc:sldLayoutChg chg="add del mod replId">
          <pc:chgData name="Heimlich, Emme (MU-Student)" userId="S::ehgcb@umsystem.edu::5e19ca3c-1935-4629-bcd8-80e447d99060" providerId="AD" clId="Web-{CADD2073-E403-6AEF-3AD4-83D81B83CC8C}" dt="2026-04-11T18:56:40.513" v="8"/>
          <pc:sldLayoutMkLst>
            <pc:docMk/>
            <pc:sldMasterMk cId="3562369670" sldId="2147483672"/>
            <pc:sldLayoutMk cId="935817652" sldId="2147483681"/>
          </pc:sldLayoutMkLst>
        </pc:sldLayoutChg>
        <pc:sldLayoutChg chg="add del mod replId">
          <pc:chgData name="Heimlich, Emme (MU-Student)" userId="S::ehgcb@umsystem.edu::5e19ca3c-1935-4629-bcd8-80e447d99060" providerId="AD" clId="Web-{CADD2073-E403-6AEF-3AD4-83D81B83CC8C}" dt="2026-04-11T18:56:40.513" v="8"/>
          <pc:sldLayoutMkLst>
            <pc:docMk/>
            <pc:sldMasterMk cId="3562369670" sldId="2147483672"/>
            <pc:sldLayoutMk cId="901995173" sldId="2147483682"/>
          </pc:sldLayoutMkLst>
        </pc:sldLayoutChg>
        <pc:sldLayoutChg chg="add del mod replId">
          <pc:chgData name="Heimlich, Emme (MU-Student)" userId="S::ehgcb@umsystem.edu::5e19ca3c-1935-4629-bcd8-80e447d99060" providerId="AD" clId="Web-{CADD2073-E403-6AEF-3AD4-83D81B83CC8C}" dt="2026-04-11T18:56:40.513" v="8"/>
          <pc:sldLayoutMkLst>
            <pc:docMk/>
            <pc:sldMasterMk cId="3562369670" sldId="2147483672"/>
            <pc:sldLayoutMk cId="865939752" sldId="2147483683"/>
          </pc:sldLayoutMkLst>
        </pc:sldLayoutChg>
      </pc:sldMasterChg>
      <pc:sldMasterChg chg="add del addSldLayout delSldLayout modSldLayout">
        <pc:chgData name="Heimlich, Emme (MU-Student)" userId="S::ehgcb@umsystem.edu::5e19ca3c-1935-4629-bcd8-80e447d99060" providerId="AD" clId="Web-{CADD2073-E403-6AEF-3AD4-83D81B83CC8C}" dt="2026-04-11T18:56:51.607" v="10"/>
        <pc:sldMasterMkLst>
          <pc:docMk/>
          <pc:sldMasterMk cId="1459637225" sldId="2147483684"/>
        </pc:sldMasterMkLst>
        <pc:sldLayoutChg chg="add del mod replId">
          <pc:chgData name="Heimlich, Emme (MU-Student)" userId="S::ehgcb@umsystem.edu::5e19ca3c-1935-4629-bcd8-80e447d99060" providerId="AD" clId="Web-{CADD2073-E403-6AEF-3AD4-83D81B83CC8C}" dt="2026-04-11T18:56:51.607" v="10"/>
          <pc:sldLayoutMkLst>
            <pc:docMk/>
            <pc:sldMasterMk cId="1459637225" sldId="2147483684"/>
            <pc:sldLayoutMk cId="475435569" sldId="2147483685"/>
          </pc:sldLayoutMkLst>
        </pc:sldLayoutChg>
        <pc:sldLayoutChg chg="add del mod replId">
          <pc:chgData name="Heimlich, Emme (MU-Student)" userId="S::ehgcb@umsystem.edu::5e19ca3c-1935-4629-bcd8-80e447d99060" providerId="AD" clId="Web-{CADD2073-E403-6AEF-3AD4-83D81B83CC8C}" dt="2026-04-11T18:56:51.607" v="10"/>
          <pc:sldLayoutMkLst>
            <pc:docMk/>
            <pc:sldMasterMk cId="1459637225" sldId="2147483684"/>
            <pc:sldLayoutMk cId="3796493252" sldId="2147483686"/>
          </pc:sldLayoutMkLst>
        </pc:sldLayoutChg>
        <pc:sldLayoutChg chg="add del mod replId">
          <pc:chgData name="Heimlich, Emme (MU-Student)" userId="S::ehgcb@umsystem.edu::5e19ca3c-1935-4629-bcd8-80e447d99060" providerId="AD" clId="Web-{CADD2073-E403-6AEF-3AD4-83D81B83CC8C}" dt="2026-04-11T18:56:51.607" v="10"/>
          <pc:sldLayoutMkLst>
            <pc:docMk/>
            <pc:sldMasterMk cId="1459637225" sldId="2147483684"/>
            <pc:sldLayoutMk cId="180482909" sldId="2147483687"/>
          </pc:sldLayoutMkLst>
        </pc:sldLayoutChg>
        <pc:sldLayoutChg chg="add del mod replId">
          <pc:chgData name="Heimlich, Emme (MU-Student)" userId="S::ehgcb@umsystem.edu::5e19ca3c-1935-4629-bcd8-80e447d99060" providerId="AD" clId="Web-{CADD2073-E403-6AEF-3AD4-83D81B83CC8C}" dt="2026-04-11T18:56:51.607" v="10"/>
          <pc:sldLayoutMkLst>
            <pc:docMk/>
            <pc:sldMasterMk cId="1459637225" sldId="2147483684"/>
            <pc:sldLayoutMk cId="873585938" sldId="2147483688"/>
          </pc:sldLayoutMkLst>
        </pc:sldLayoutChg>
        <pc:sldLayoutChg chg="add del mod replId">
          <pc:chgData name="Heimlich, Emme (MU-Student)" userId="S::ehgcb@umsystem.edu::5e19ca3c-1935-4629-bcd8-80e447d99060" providerId="AD" clId="Web-{CADD2073-E403-6AEF-3AD4-83D81B83CC8C}" dt="2026-04-11T18:56:51.607" v="10"/>
          <pc:sldLayoutMkLst>
            <pc:docMk/>
            <pc:sldMasterMk cId="1459637225" sldId="2147483684"/>
            <pc:sldLayoutMk cId="2761523424" sldId="2147483689"/>
          </pc:sldLayoutMkLst>
        </pc:sldLayoutChg>
        <pc:sldLayoutChg chg="add del mod replId">
          <pc:chgData name="Heimlich, Emme (MU-Student)" userId="S::ehgcb@umsystem.edu::5e19ca3c-1935-4629-bcd8-80e447d99060" providerId="AD" clId="Web-{CADD2073-E403-6AEF-3AD4-83D81B83CC8C}" dt="2026-04-11T18:56:51.607" v="10"/>
          <pc:sldLayoutMkLst>
            <pc:docMk/>
            <pc:sldMasterMk cId="1459637225" sldId="2147483684"/>
            <pc:sldLayoutMk cId="4037965141" sldId="2147483690"/>
          </pc:sldLayoutMkLst>
        </pc:sldLayoutChg>
        <pc:sldLayoutChg chg="add del mod replId">
          <pc:chgData name="Heimlich, Emme (MU-Student)" userId="S::ehgcb@umsystem.edu::5e19ca3c-1935-4629-bcd8-80e447d99060" providerId="AD" clId="Web-{CADD2073-E403-6AEF-3AD4-83D81B83CC8C}" dt="2026-04-11T18:56:51.607" v="10"/>
          <pc:sldLayoutMkLst>
            <pc:docMk/>
            <pc:sldMasterMk cId="1459637225" sldId="2147483684"/>
            <pc:sldLayoutMk cId="4264210153" sldId="2147483691"/>
          </pc:sldLayoutMkLst>
        </pc:sldLayoutChg>
        <pc:sldLayoutChg chg="add del mod replId">
          <pc:chgData name="Heimlich, Emme (MU-Student)" userId="S::ehgcb@umsystem.edu::5e19ca3c-1935-4629-bcd8-80e447d99060" providerId="AD" clId="Web-{CADD2073-E403-6AEF-3AD4-83D81B83CC8C}" dt="2026-04-11T18:56:51.607" v="10"/>
          <pc:sldLayoutMkLst>
            <pc:docMk/>
            <pc:sldMasterMk cId="1459637225" sldId="2147483684"/>
            <pc:sldLayoutMk cId="1850281195" sldId="2147483692"/>
          </pc:sldLayoutMkLst>
        </pc:sldLayoutChg>
        <pc:sldLayoutChg chg="add del mod replId">
          <pc:chgData name="Heimlich, Emme (MU-Student)" userId="S::ehgcb@umsystem.edu::5e19ca3c-1935-4629-bcd8-80e447d99060" providerId="AD" clId="Web-{CADD2073-E403-6AEF-3AD4-83D81B83CC8C}" dt="2026-04-11T18:56:51.607" v="10"/>
          <pc:sldLayoutMkLst>
            <pc:docMk/>
            <pc:sldMasterMk cId="1459637225" sldId="2147483684"/>
            <pc:sldLayoutMk cId="2066102024" sldId="2147483693"/>
          </pc:sldLayoutMkLst>
        </pc:sldLayoutChg>
        <pc:sldLayoutChg chg="add del mod replId">
          <pc:chgData name="Heimlich, Emme (MU-Student)" userId="S::ehgcb@umsystem.edu::5e19ca3c-1935-4629-bcd8-80e447d99060" providerId="AD" clId="Web-{CADD2073-E403-6AEF-3AD4-83D81B83CC8C}" dt="2026-04-11T18:56:51.607" v="10"/>
          <pc:sldLayoutMkLst>
            <pc:docMk/>
            <pc:sldMasterMk cId="1459637225" sldId="2147483684"/>
            <pc:sldLayoutMk cId="2150036045" sldId="2147483694"/>
          </pc:sldLayoutMkLst>
        </pc:sldLayoutChg>
        <pc:sldLayoutChg chg="add del mod replId">
          <pc:chgData name="Heimlich, Emme (MU-Student)" userId="S::ehgcb@umsystem.edu::5e19ca3c-1935-4629-bcd8-80e447d99060" providerId="AD" clId="Web-{CADD2073-E403-6AEF-3AD4-83D81B83CC8C}" dt="2026-04-11T18:56:51.607" v="10"/>
          <pc:sldLayoutMkLst>
            <pc:docMk/>
            <pc:sldMasterMk cId="1459637225" sldId="2147483684"/>
            <pc:sldLayoutMk cId="17009678" sldId="2147483695"/>
          </pc:sldLayoutMkLst>
        </pc:sldLayoutChg>
        <pc:sldLayoutChg chg="add del mod replId">
          <pc:chgData name="Heimlich, Emme (MU-Student)" userId="S::ehgcb@umsystem.edu::5e19ca3c-1935-4629-bcd8-80e447d99060" providerId="AD" clId="Web-{CADD2073-E403-6AEF-3AD4-83D81B83CC8C}" dt="2026-04-11T18:56:51.607" v="10"/>
          <pc:sldLayoutMkLst>
            <pc:docMk/>
            <pc:sldMasterMk cId="1459637225" sldId="2147483684"/>
            <pc:sldLayoutMk cId="459845375" sldId="2147483696"/>
          </pc:sldLayoutMkLst>
        </pc:sldLayoutChg>
        <pc:sldLayoutChg chg="add del mod replId">
          <pc:chgData name="Heimlich, Emme (MU-Student)" userId="S::ehgcb@umsystem.edu::5e19ca3c-1935-4629-bcd8-80e447d99060" providerId="AD" clId="Web-{CADD2073-E403-6AEF-3AD4-83D81B83CC8C}" dt="2026-04-11T18:56:51.607" v="10"/>
          <pc:sldLayoutMkLst>
            <pc:docMk/>
            <pc:sldMasterMk cId="1459637225" sldId="2147483684"/>
            <pc:sldLayoutMk cId="758883112" sldId="2147483697"/>
          </pc:sldLayoutMkLst>
        </pc:sldLayoutChg>
        <pc:sldLayoutChg chg="add del mod replId">
          <pc:chgData name="Heimlich, Emme (MU-Student)" userId="S::ehgcb@umsystem.edu::5e19ca3c-1935-4629-bcd8-80e447d99060" providerId="AD" clId="Web-{CADD2073-E403-6AEF-3AD4-83D81B83CC8C}" dt="2026-04-11T18:56:51.607" v="10"/>
          <pc:sldLayoutMkLst>
            <pc:docMk/>
            <pc:sldMasterMk cId="1459637225" sldId="2147483684"/>
            <pc:sldLayoutMk cId="279400215" sldId="2147483698"/>
          </pc:sldLayoutMkLst>
        </pc:sldLayoutChg>
        <pc:sldLayoutChg chg="add del mod replId">
          <pc:chgData name="Heimlich, Emme (MU-Student)" userId="S::ehgcb@umsystem.edu::5e19ca3c-1935-4629-bcd8-80e447d99060" providerId="AD" clId="Web-{CADD2073-E403-6AEF-3AD4-83D81B83CC8C}" dt="2026-04-11T18:56:51.607" v="10"/>
          <pc:sldLayoutMkLst>
            <pc:docMk/>
            <pc:sldMasterMk cId="1459637225" sldId="2147483684"/>
            <pc:sldLayoutMk cId="3084992397" sldId="2147483699"/>
          </pc:sldLayoutMkLst>
        </pc:sldLayoutChg>
        <pc:sldLayoutChg chg="add del mod replId">
          <pc:chgData name="Heimlich, Emme (MU-Student)" userId="S::ehgcb@umsystem.edu::5e19ca3c-1935-4629-bcd8-80e447d99060" providerId="AD" clId="Web-{CADD2073-E403-6AEF-3AD4-83D81B83CC8C}" dt="2026-04-11T18:56:51.607" v="10"/>
          <pc:sldLayoutMkLst>
            <pc:docMk/>
            <pc:sldMasterMk cId="1459637225" sldId="2147483684"/>
            <pc:sldLayoutMk cId="4034021911" sldId="2147483700"/>
          </pc:sldLayoutMkLst>
        </pc:sldLayoutChg>
        <pc:sldLayoutChg chg="add del mod replId">
          <pc:chgData name="Heimlich, Emme (MU-Student)" userId="S::ehgcb@umsystem.edu::5e19ca3c-1935-4629-bcd8-80e447d99060" providerId="AD" clId="Web-{CADD2073-E403-6AEF-3AD4-83D81B83CC8C}" dt="2026-04-11T18:56:51.607" v="10"/>
          <pc:sldLayoutMkLst>
            <pc:docMk/>
            <pc:sldMasterMk cId="1459637225" sldId="2147483684"/>
            <pc:sldLayoutMk cId="1184164776" sldId="2147483701"/>
          </pc:sldLayoutMkLst>
        </pc:sldLayoutChg>
      </pc:sldMasterChg>
      <pc:sldMasterChg chg="add del addSldLayout delSldLayout modSldLayout">
        <pc:chgData name="Heimlich, Emme (MU-Student)" userId="S::ehgcb@umsystem.edu::5e19ca3c-1935-4629-bcd8-80e447d99060" providerId="AD" clId="Web-{CADD2073-E403-6AEF-3AD4-83D81B83CC8C}" dt="2026-04-11T18:56:54.123" v="11"/>
        <pc:sldMasterMkLst>
          <pc:docMk/>
          <pc:sldMasterMk cId="3014672870" sldId="2147483702"/>
        </pc:sldMasterMkLst>
        <pc:sldLayoutChg chg="add del mod replId">
          <pc:chgData name="Heimlich, Emme (MU-Student)" userId="S::ehgcb@umsystem.edu::5e19ca3c-1935-4629-bcd8-80e447d99060" providerId="AD" clId="Web-{CADD2073-E403-6AEF-3AD4-83D81B83CC8C}" dt="2026-04-11T18:56:54.123" v="11"/>
          <pc:sldLayoutMkLst>
            <pc:docMk/>
            <pc:sldMasterMk cId="3014672870" sldId="2147483702"/>
            <pc:sldLayoutMk cId="1730107592" sldId="2147483703"/>
          </pc:sldLayoutMkLst>
        </pc:sldLayoutChg>
        <pc:sldLayoutChg chg="add del mod replId">
          <pc:chgData name="Heimlich, Emme (MU-Student)" userId="S::ehgcb@umsystem.edu::5e19ca3c-1935-4629-bcd8-80e447d99060" providerId="AD" clId="Web-{CADD2073-E403-6AEF-3AD4-83D81B83CC8C}" dt="2026-04-11T18:56:54.123" v="11"/>
          <pc:sldLayoutMkLst>
            <pc:docMk/>
            <pc:sldMasterMk cId="3014672870" sldId="2147483702"/>
            <pc:sldLayoutMk cId="949500335" sldId="2147483704"/>
          </pc:sldLayoutMkLst>
        </pc:sldLayoutChg>
        <pc:sldLayoutChg chg="add del mod replId">
          <pc:chgData name="Heimlich, Emme (MU-Student)" userId="S::ehgcb@umsystem.edu::5e19ca3c-1935-4629-bcd8-80e447d99060" providerId="AD" clId="Web-{CADD2073-E403-6AEF-3AD4-83D81B83CC8C}" dt="2026-04-11T18:56:54.123" v="11"/>
          <pc:sldLayoutMkLst>
            <pc:docMk/>
            <pc:sldMasterMk cId="3014672870" sldId="2147483702"/>
            <pc:sldLayoutMk cId="3327274173" sldId="2147483705"/>
          </pc:sldLayoutMkLst>
        </pc:sldLayoutChg>
        <pc:sldLayoutChg chg="add del mod replId">
          <pc:chgData name="Heimlich, Emme (MU-Student)" userId="S::ehgcb@umsystem.edu::5e19ca3c-1935-4629-bcd8-80e447d99060" providerId="AD" clId="Web-{CADD2073-E403-6AEF-3AD4-83D81B83CC8C}" dt="2026-04-11T18:56:54.123" v="11"/>
          <pc:sldLayoutMkLst>
            <pc:docMk/>
            <pc:sldMasterMk cId="3014672870" sldId="2147483702"/>
            <pc:sldLayoutMk cId="1284027854" sldId="2147483706"/>
          </pc:sldLayoutMkLst>
        </pc:sldLayoutChg>
        <pc:sldLayoutChg chg="add del mod replId">
          <pc:chgData name="Heimlich, Emme (MU-Student)" userId="S::ehgcb@umsystem.edu::5e19ca3c-1935-4629-bcd8-80e447d99060" providerId="AD" clId="Web-{CADD2073-E403-6AEF-3AD4-83D81B83CC8C}" dt="2026-04-11T18:56:54.123" v="11"/>
          <pc:sldLayoutMkLst>
            <pc:docMk/>
            <pc:sldMasterMk cId="3014672870" sldId="2147483702"/>
            <pc:sldLayoutMk cId="2783713428" sldId="2147483707"/>
          </pc:sldLayoutMkLst>
        </pc:sldLayoutChg>
        <pc:sldLayoutChg chg="add del mod replId">
          <pc:chgData name="Heimlich, Emme (MU-Student)" userId="S::ehgcb@umsystem.edu::5e19ca3c-1935-4629-bcd8-80e447d99060" providerId="AD" clId="Web-{CADD2073-E403-6AEF-3AD4-83D81B83CC8C}" dt="2026-04-11T18:56:54.123" v="11"/>
          <pc:sldLayoutMkLst>
            <pc:docMk/>
            <pc:sldMasterMk cId="3014672870" sldId="2147483702"/>
            <pc:sldLayoutMk cId="2751348941" sldId="2147483708"/>
          </pc:sldLayoutMkLst>
        </pc:sldLayoutChg>
        <pc:sldLayoutChg chg="add del mod replId">
          <pc:chgData name="Heimlich, Emme (MU-Student)" userId="S::ehgcb@umsystem.edu::5e19ca3c-1935-4629-bcd8-80e447d99060" providerId="AD" clId="Web-{CADD2073-E403-6AEF-3AD4-83D81B83CC8C}" dt="2026-04-11T18:56:54.123" v="11"/>
          <pc:sldLayoutMkLst>
            <pc:docMk/>
            <pc:sldMasterMk cId="3014672870" sldId="2147483702"/>
            <pc:sldLayoutMk cId="3899889805" sldId="2147483709"/>
          </pc:sldLayoutMkLst>
        </pc:sldLayoutChg>
        <pc:sldLayoutChg chg="add del mod replId">
          <pc:chgData name="Heimlich, Emme (MU-Student)" userId="S::ehgcb@umsystem.edu::5e19ca3c-1935-4629-bcd8-80e447d99060" providerId="AD" clId="Web-{CADD2073-E403-6AEF-3AD4-83D81B83CC8C}" dt="2026-04-11T18:56:54.123" v="11"/>
          <pc:sldLayoutMkLst>
            <pc:docMk/>
            <pc:sldMasterMk cId="3014672870" sldId="2147483702"/>
            <pc:sldLayoutMk cId="1358669454" sldId="2147483710"/>
          </pc:sldLayoutMkLst>
        </pc:sldLayoutChg>
        <pc:sldLayoutChg chg="add del mod replId">
          <pc:chgData name="Heimlich, Emme (MU-Student)" userId="S::ehgcb@umsystem.edu::5e19ca3c-1935-4629-bcd8-80e447d99060" providerId="AD" clId="Web-{CADD2073-E403-6AEF-3AD4-83D81B83CC8C}" dt="2026-04-11T18:56:54.123" v="11"/>
          <pc:sldLayoutMkLst>
            <pc:docMk/>
            <pc:sldMasterMk cId="3014672870" sldId="2147483702"/>
            <pc:sldLayoutMk cId="2008141721" sldId="2147483711"/>
          </pc:sldLayoutMkLst>
        </pc:sldLayoutChg>
        <pc:sldLayoutChg chg="add del mod replId">
          <pc:chgData name="Heimlich, Emme (MU-Student)" userId="S::ehgcb@umsystem.edu::5e19ca3c-1935-4629-bcd8-80e447d99060" providerId="AD" clId="Web-{CADD2073-E403-6AEF-3AD4-83D81B83CC8C}" dt="2026-04-11T18:56:54.123" v="11"/>
          <pc:sldLayoutMkLst>
            <pc:docMk/>
            <pc:sldMasterMk cId="3014672870" sldId="2147483702"/>
            <pc:sldLayoutMk cId="4112152510" sldId="2147483712"/>
          </pc:sldLayoutMkLst>
        </pc:sldLayoutChg>
        <pc:sldLayoutChg chg="add del mod replId">
          <pc:chgData name="Heimlich, Emme (MU-Student)" userId="S::ehgcb@umsystem.edu::5e19ca3c-1935-4629-bcd8-80e447d99060" providerId="AD" clId="Web-{CADD2073-E403-6AEF-3AD4-83D81B83CC8C}" dt="2026-04-11T18:56:54.123" v="11"/>
          <pc:sldLayoutMkLst>
            <pc:docMk/>
            <pc:sldMasterMk cId="3014672870" sldId="2147483702"/>
            <pc:sldLayoutMk cId="1951616362" sldId="2147483713"/>
          </pc:sldLayoutMkLst>
        </pc:sldLayoutChg>
        <pc:sldLayoutChg chg="add del mod replId">
          <pc:chgData name="Heimlich, Emme (MU-Student)" userId="S::ehgcb@umsystem.edu::5e19ca3c-1935-4629-bcd8-80e447d99060" providerId="AD" clId="Web-{CADD2073-E403-6AEF-3AD4-83D81B83CC8C}" dt="2026-04-11T18:56:54.123" v="11"/>
          <pc:sldLayoutMkLst>
            <pc:docMk/>
            <pc:sldMasterMk cId="3014672870" sldId="2147483702"/>
            <pc:sldLayoutMk cId="1092518315" sldId="2147483714"/>
          </pc:sldLayoutMkLst>
        </pc:sldLayoutChg>
        <pc:sldLayoutChg chg="add del mod replId">
          <pc:chgData name="Heimlich, Emme (MU-Student)" userId="S::ehgcb@umsystem.edu::5e19ca3c-1935-4629-bcd8-80e447d99060" providerId="AD" clId="Web-{CADD2073-E403-6AEF-3AD4-83D81B83CC8C}" dt="2026-04-11T18:56:54.123" v="11"/>
          <pc:sldLayoutMkLst>
            <pc:docMk/>
            <pc:sldMasterMk cId="3014672870" sldId="2147483702"/>
            <pc:sldLayoutMk cId="1158565573" sldId="2147483715"/>
          </pc:sldLayoutMkLst>
        </pc:sldLayoutChg>
        <pc:sldLayoutChg chg="add del mod replId">
          <pc:chgData name="Heimlich, Emme (MU-Student)" userId="S::ehgcb@umsystem.edu::5e19ca3c-1935-4629-bcd8-80e447d99060" providerId="AD" clId="Web-{CADD2073-E403-6AEF-3AD4-83D81B83CC8C}" dt="2026-04-11T18:56:54.123" v="11"/>
          <pc:sldLayoutMkLst>
            <pc:docMk/>
            <pc:sldMasterMk cId="3014672870" sldId="2147483702"/>
            <pc:sldLayoutMk cId="1969250110" sldId="2147483716"/>
          </pc:sldLayoutMkLst>
        </pc:sldLayoutChg>
        <pc:sldLayoutChg chg="add del mod replId">
          <pc:chgData name="Heimlich, Emme (MU-Student)" userId="S::ehgcb@umsystem.edu::5e19ca3c-1935-4629-bcd8-80e447d99060" providerId="AD" clId="Web-{CADD2073-E403-6AEF-3AD4-83D81B83CC8C}" dt="2026-04-11T18:56:54.123" v="11"/>
          <pc:sldLayoutMkLst>
            <pc:docMk/>
            <pc:sldMasterMk cId="3014672870" sldId="2147483702"/>
            <pc:sldLayoutMk cId="3605727675" sldId="2147483717"/>
          </pc:sldLayoutMkLst>
        </pc:sldLayoutChg>
        <pc:sldLayoutChg chg="add del mod replId">
          <pc:chgData name="Heimlich, Emme (MU-Student)" userId="S::ehgcb@umsystem.edu::5e19ca3c-1935-4629-bcd8-80e447d99060" providerId="AD" clId="Web-{CADD2073-E403-6AEF-3AD4-83D81B83CC8C}" dt="2026-04-11T18:56:54.123" v="11"/>
          <pc:sldLayoutMkLst>
            <pc:docMk/>
            <pc:sldMasterMk cId="3014672870" sldId="2147483702"/>
            <pc:sldLayoutMk cId="2829320230" sldId="2147483718"/>
          </pc:sldLayoutMkLst>
        </pc:sldLayoutChg>
        <pc:sldLayoutChg chg="add del mod replId">
          <pc:chgData name="Heimlich, Emme (MU-Student)" userId="S::ehgcb@umsystem.edu::5e19ca3c-1935-4629-bcd8-80e447d99060" providerId="AD" clId="Web-{CADD2073-E403-6AEF-3AD4-83D81B83CC8C}" dt="2026-04-11T18:56:54.123" v="11"/>
          <pc:sldLayoutMkLst>
            <pc:docMk/>
            <pc:sldMasterMk cId="3014672870" sldId="2147483702"/>
            <pc:sldLayoutMk cId="354082379" sldId="2147483719"/>
          </pc:sldLayoutMkLst>
        </pc:sldLayoutChg>
      </pc:sldMasterChg>
      <pc:sldMasterChg chg="add del addSldLayout delSldLayout modSldLayout">
        <pc:chgData name="Heimlich, Emme (MU-Student)" userId="S::ehgcb@umsystem.edu::5e19ca3c-1935-4629-bcd8-80e447d99060" providerId="AD" clId="Web-{CADD2073-E403-6AEF-3AD4-83D81B83CC8C}" dt="2026-04-11T19:01:03.562" v="186"/>
        <pc:sldMasterMkLst>
          <pc:docMk/>
          <pc:sldMasterMk cId="2904645122" sldId="2147483720"/>
        </pc:sldMasterMkLst>
        <pc:sldLayoutChg chg="add del mod replId">
          <pc:chgData name="Heimlich, Emme (MU-Student)" userId="S::ehgcb@umsystem.edu::5e19ca3c-1935-4629-bcd8-80e447d99060" providerId="AD" clId="Web-{CADD2073-E403-6AEF-3AD4-83D81B83CC8C}" dt="2026-04-11T19:01:03.562" v="186"/>
          <pc:sldLayoutMkLst>
            <pc:docMk/>
            <pc:sldMasterMk cId="2904645122" sldId="2147483720"/>
            <pc:sldLayoutMk cId="958588980" sldId="2147483721"/>
          </pc:sldLayoutMkLst>
        </pc:sldLayoutChg>
        <pc:sldLayoutChg chg="add del mod replId">
          <pc:chgData name="Heimlich, Emme (MU-Student)" userId="S::ehgcb@umsystem.edu::5e19ca3c-1935-4629-bcd8-80e447d99060" providerId="AD" clId="Web-{CADD2073-E403-6AEF-3AD4-83D81B83CC8C}" dt="2026-04-11T19:01:03.562" v="186"/>
          <pc:sldLayoutMkLst>
            <pc:docMk/>
            <pc:sldMasterMk cId="2904645122" sldId="2147483720"/>
            <pc:sldLayoutMk cId="3710035616" sldId="2147483722"/>
          </pc:sldLayoutMkLst>
        </pc:sldLayoutChg>
        <pc:sldLayoutChg chg="add del mod replId">
          <pc:chgData name="Heimlich, Emme (MU-Student)" userId="S::ehgcb@umsystem.edu::5e19ca3c-1935-4629-bcd8-80e447d99060" providerId="AD" clId="Web-{CADD2073-E403-6AEF-3AD4-83D81B83CC8C}" dt="2026-04-11T19:01:03.562" v="186"/>
          <pc:sldLayoutMkLst>
            <pc:docMk/>
            <pc:sldMasterMk cId="2904645122" sldId="2147483720"/>
            <pc:sldLayoutMk cId="1209249908" sldId="2147483723"/>
          </pc:sldLayoutMkLst>
        </pc:sldLayoutChg>
        <pc:sldLayoutChg chg="add del mod replId">
          <pc:chgData name="Heimlich, Emme (MU-Student)" userId="S::ehgcb@umsystem.edu::5e19ca3c-1935-4629-bcd8-80e447d99060" providerId="AD" clId="Web-{CADD2073-E403-6AEF-3AD4-83D81B83CC8C}" dt="2026-04-11T19:01:03.562" v="186"/>
          <pc:sldLayoutMkLst>
            <pc:docMk/>
            <pc:sldMasterMk cId="2904645122" sldId="2147483720"/>
            <pc:sldLayoutMk cId="1238987401" sldId="2147483724"/>
          </pc:sldLayoutMkLst>
        </pc:sldLayoutChg>
        <pc:sldLayoutChg chg="add del mod replId">
          <pc:chgData name="Heimlich, Emme (MU-Student)" userId="S::ehgcb@umsystem.edu::5e19ca3c-1935-4629-bcd8-80e447d99060" providerId="AD" clId="Web-{CADD2073-E403-6AEF-3AD4-83D81B83CC8C}" dt="2026-04-11T19:01:03.562" v="186"/>
          <pc:sldLayoutMkLst>
            <pc:docMk/>
            <pc:sldMasterMk cId="2904645122" sldId="2147483720"/>
            <pc:sldLayoutMk cId="4271394555" sldId="2147483725"/>
          </pc:sldLayoutMkLst>
        </pc:sldLayoutChg>
        <pc:sldLayoutChg chg="add del mod replId">
          <pc:chgData name="Heimlich, Emme (MU-Student)" userId="S::ehgcb@umsystem.edu::5e19ca3c-1935-4629-bcd8-80e447d99060" providerId="AD" clId="Web-{CADD2073-E403-6AEF-3AD4-83D81B83CC8C}" dt="2026-04-11T19:01:03.562" v="186"/>
          <pc:sldLayoutMkLst>
            <pc:docMk/>
            <pc:sldMasterMk cId="2904645122" sldId="2147483720"/>
            <pc:sldLayoutMk cId="1294764207" sldId="2147483726"/>
          </pc:sldLayoutMkLst>
        </pc:sldLayoutChg>
        <pc:sldLayoutChg chg="add del mod replId">
          <pc:chgData name="Heimlich, Emme (MU-Student)" userId="S::ehgcb@umsystem.edu::5e19ca3c-1935-4629-bcd8-80e447d99060" providerId="AD" clId="Web-{CADD2073-E403-6AEF-3AD4-83D81B83CC8C}" dt="2026-04-11T19:01:03.562" v="186"/>
          <pc:sldLayoutMkLst>
            <pc:docMk/>
            <pc:sldMasterMk cId="2904645122" sldId="2147483720"/>
            <pc:sldLayoutMk cId="2584022446" sldId="2147483727"/>
          </pc:sldLayoutMkLst>
        </pc:sldLayoutChg>
        <pc:sldLayoutChg chg="add del mod replId">
          <pc:chgData name="Heimlich, Emme (MU-Student)" userId="S::ehgcb@umsystem.edu::5e19ca3c-1935-4629-bcd8-80e447d99060" providerId="AD" clId="Web-{CADD2073-E403-6AEF-3AD4-83D81B83CC8C}" dt="2026-04-11T19:01:03.562" v="186"/>
          <pc:sldLayoutMkLst>
            <pc:docMk/>
            <pc:sldMasterMk cId="2904645122" sldId="2147483720"/>
            <pc:sldLayoutMk cId="4137916074" sldId="2147483728"/>
          </pc:sldLayoutMkLst>
        </pc:sldLayoutChg>
        <pc:sldLayoutChg chg="add del mod replId">
          <pc:chgData name="Heimlich, Emme (MU-Student)" userId="S::ehgcb@umsystem.edu::5e19ca3c-1935-4629-bcd8-80e447d99060" providerId="AD" clId="Web-{CADD2073-E403-6AEF-3AD4-83D81B83CC8C}" dt="2026-04-11T19:01:03.562" v="186"/>
          <pc:sldLayoutMkLst>
            <pc:docMk/>
            <pc:sldMasterMk cId="2904645122" sldId="2147483720"/>
            <pc:sldLayoutMk cId="3860463257" sldId="2147483729"/>
          </pc:sldLayoutMkLst>
        </pc:sldLayoutChg>
        <pc:sldLayoutChg chg="add del mod replId">
          <pc:chgData name="Heimlich, Emme (MU-Student)" userId="S::ehgcb@umsystem.edu::5e19ca3c-1935-4629-bcd8-80e447d99060" providerId="AD" clId="Web-{CADD2073-E403-6AEF-3AD4-83D81B83CC8C}" dt="2026-04-11T19:01:03.562" v="186"/>
          <pc:sldLayoutMkLst>
            <pc:docMk/>
            <pc:sldMasterMk cId="2904645122" sldId="2147483720"/>
            <pc:sldLayoutMk cId="190790930" sldId="2147483730"/>
          </pc:sldLayoutMkLst>
        </pc:sldLayoutChg>
        <pc:sldLayoutChg chg="add del mod replId">
          <pc:chgData name="Heimlich, Emme (MU-Student)" userId="S::ehgcb@umsystem.edu::5e19ca3c-1935-4629-bcd8-80e447d99060" providerId="AD" clId="Web-{CADD2073-E403-6AEF-3AD4-83D81B83CC8C}" dt="2026-04-11T19:01:03.562" v="186"/>
          <pc:sldLayoutMkLst>
            <pc:docMk/>
            <pc:sldMasterMk cId="2904645122" sldId="2147483720"/>
            <pc:sldLayoutMk cId="845291809" sldId="2147483731"/>
          </pc:sldLayoutMkLst>
        </pc:sldLayoutChg>
        <pc:sldLayoutChg chg="add del mod replId">
          <pc:chgData name="Heimlich, Emme (MU-Student)" userId="S::ehgcb@umsystem.edu::5e19ca3c-1935-4629-bcd8-80e447d99060" providerId="AD" clId="Web-{CADD2073-E403-6AEF-3AD4-83D81B83CC8C}" dt="2026-04-11T19:01:03.562" v="186"/>
          <pc:sldLayoutMkLst>
            <pc:docMk/>
            <pc:sldMasterMk cId="2904645122" sldId="2147483720"/>
            <pc:sldLayoutMk cId="4071047985" sldId="2147483732"/>
          </pc:sldLayoutMkLst>
        </pc:sldLayoutChg>
        <pc:sldLayoutChg chg="add del mod replId">
          <pc:chgData name="Heimlich, Emme (MU-Student)" userId="S::ehgcb@umsystem.edu::5e19ca3c-1935-4629-bcd8-80e447d99060" providerId="AD" clId="Web-{CADD2073-E403-6AEF-3AD4-83D81B83CC8C}" dt="2026-04-11T19:01:03.562" v="186"/>
          <pc:sldLayoutMkLst>
            <pc:docMk/>
            <pc:sldMasterMk cId="2904645122" sldId="2147483720"/>
            <pc:sldLayoutMk cId="952028741" sldId="2147483733"/>
          </pc:sldLayoutMkLst>
        </pc:sldLayoutChg>
        <pc:sldLayoutChg chg="add del mod replId">
          <pc:chgData name="Heimlich, Emme (MU-Student)" userId="S::ehgcb@umsystem.edu::5e19ca3c-1935-4629-bcd8-80e447d99060" providerId="AD" clId="Web-{CADD2073-E403-6AEF-3AD4-83D81B83CC8C}" dt="2026-04-11T19:01:03.562" v="186"/>
          <pc:sldLayoutMkLst>
            <pc:docMk/>
            <pc:sldMasterMk cId="2904645122" sldId="2147483720"/>
            <pc:sldLayoutMk cId="1535242437" sldId="2147483734"/>
          </pc:sldLayoutMkLst>
        </pc:sldLayoutChg>
        <pc:sldLayoutChg chg="add del mod replId">
          <pc:chgData name="Heimlich, Emme (MU-Student)" userId="S::ehgcb@umsystem.edu::5e19ca3c-1935-4629-bcd8-80e447d99060" providerId="AD" clId="Web-{CADD2073-E403-6AEF-3AD4-83D81B83CC8C}" dt="2026-04-11T19:01:03.562" v="186"/>
          <pc:sldLayoutMkLst>
            <pc:docMk/>
            <pc:sldMasterMk cId="2904645122" sldId="2147483720"/>
            <pc:sldLayoutMk cId="877694326" sldId="2147483735"/>
          </pc:sldLayoutMkLst>
        </pc:sldLayoutChg>
        <pc:sldLayoutChg chg="add del mod replId">
          <pc:chgData name="Heimlich, Emme (MU-Student)" userId="S::ehgcb@umsystem.edu::5e19ca3c-1935-4629-bcd8-80e447d99060" providerId="AD" clId="Web-{CADD2073-E403-6AEF-3AD4-83D81B83CC8C}" dt="2026-04-11T19:01:03.562" v="186"/>
          <pc:sldLayoutMkLst>
            <pc:docMk/>
            <pc:sldMasterMk cId="2904645122" sldId="2147483720"/>
            <pc:sldLayoutMk cId="799677789" sldId="2147483736"/>
          </pc:sldLayoutMkLst>
        </pc:sldLayoutChg>
        <pc:sldLayoutChg chg="add del mod replId">
          <pc:chgData name="Heimlich, Emme (MU-Student)" userId="S::ehgcb@umsystem.edu::5e19ca3c-1935-4629-bcd8-80e447d99060" providerId="AD" clId="Web-{CADD2073-E403-6AEF-3AD4-83D81B83CC8C}" dt="2026-04-11T19:01:03.562" v="186"/>
          <pc:sldLayoutMkLst>
            <pc:docMk/>
            <pc:sldMasterMk cId="2904645122" sldId="2147483720"/>
            <pc:sldLayoutMk cId="3167399975" sldId="2147483737"/>
          </pc:sldLayoutMkLst>
        </pc:sldLayoutChg>
      </pc:sldMasterChg>
      <pc:sldMasterChg chg="add del addSldLayout delSldLayout modSldLayout">
        <pc:chgData name="Heimlich, Emme (MU-Student)" userId="S::ehgcb@umsystem.edu::5e19ca3c-1935-4629-bcd8-80e447d99060" providerId="AD" clId="Web-{CADD2073-E403-6AEF-3AD4-83D81B83CC8C}" dt="2026-04-11T19:01:18.172" v="187"/>
        <pc:sldMasterMkLst>
          <pc:docMk/>
          <pc:sldMasterMk cId="4030654333" sldId="2147483738"/>
        </pc:sldMasterMkLst>
        <pc:sldLayoutChg chg="add del mod replId">
          <pc:chgData name="Heimlich, Emme (MU-Student)" userId="S::ehgcb@umsystem.edu::5e19ca3c-1935-4629-bcd8-80e447d99060" providerId="AD" clId="Web-{CADD2073-E403-6AEF-3AD4-83D81B83CC8C}" dt="2026-04-11T19:01:18.172" v="187"/>
          <pc:sldLayoutMkLst>
            <pc:docMk/>
            <pc:sldMasterMk cId="4030654333" sldId="2147483738"/>
            <pc:sldLayoutMk cId="2343189340" sldId="2147483739"/>
          </pc:sldLayoutMkLst>
        </pc:sldLayoutChg>
        <pc:sldLayoutChg chg="add del mod replId">
          <pc:chgData name="Heimlich, Emme (MU-Student)" userId="S::ehgcb@umsystem.edu::5e19ca3c-1935-4629-bcd8-80e447d99060" providerId="AD" clId="Web-{CADD2073-E403-6AEF-3AD4-83D81B83CC8C}" dt="2026-04-11T19:01:18.172" v="187"/>
          <pc:sldLayoutMkLst>
            <pc:docMk/>
            <pc:sldMasterMk cId="4030654333" sldId="2147483738"/>
            <pc:sldLayoutMk cId="1437010516" sldId="2147483740"/>
          </pc:sldLayoutMkLst>
        </pc:sldLayoutChg>
        <pc:sldLayoutChg chg="add del mod replId">
          <pc:chgData name="Heimlich, Emme (MU-Student)" userId="S::ehgcb@umsystem.edu::5e19ca3c-1935-4629-bcd8-80e447d99060" providerId="AD" clId="Web-{CADD2073-E403-6AEF-3AD4-83D81B83CC8C}" dt="2026-04-11T19:01:18.172" v="187"/>
          <pc:sldLayoutMkLst>
            <pc:docMk/>
            <pc:sldMasterMk cId="4030654333" sldId="2147483738"/>
            <pc:sldLayoutMk cId="260499833" sldId="2147483741"/>
          </pc:sldLayoutMkLst>
        </pc:sldLayoutChg>
        <pc:sldLayoutChg chg="add del mod replId">
          <pc:chgData name="Heimlich, Emme (MU-Student)" userId="S::ehgcb@umsystem.edu::5e19ca3c-1935-4629-bcd8-80e447d99060" providerId="AD" clId="Web-{CADD2073-E403-6AEF-3AD4-83D81B83CC8C}" dt="2026-04-11T19:01:18.172" v="187"/>
          <pc:sldLayoutMkLst>
            <pc:docMk/>
            <pc:sldMasterMk cId="4030654333" sldId="2147483738"/>
            <pc:sldLayoutMk cId="2722155745" sldId="2147483742"/>
          </pc:sldLayoutMkLst>
        </pc:sldLayoutChg>
        <pc:sldLayoutChg chg="add del mod replId">
          <pc:chgData name="Heimlich, Emme (MU-Student)" userId="S::ehgcb@umsystem.edu::5e19ca3c-1935-4629-bcd8-80e447d99060" providerId="AD" clId="Web-{CADD2073-E403-6AEF-3AD4-83D81B83CC8C}" dt="2026-04-11T19:01:18.172" v="187"/>
          <pc:sldLayoutMkLst>
            <pc:docMk/>
            <pc:sldMasterMk cId="4030654333" sldId="2147483738"/>
            <pc:sldLayoutMk cId="1265114214" sldId="2147483743"/>
          </pc:sldLayoutMkLst>
        </pc:sldLayoutChg>
        <pc:sldLayoutChg chg="add del mod replId">
          <pc:chgData name="Heimlich, Emme (MU-Student)" userId="S::ehgcb@umsystem.edu::5e19ca3c-1935-4629-bcd8-80e447d99060" providerId="AD" clId="Web-{CADD2073-E403-6AEF-3AD4-83D81B83CC8C}" dt="2026-04-11T19:01:18.172" v="187"/>
          <pc:sldLayoutMkLst>
            <pc:docMk/>
            <pc:sldMasterMk cId="4030654333" sldId="2147483738"/>
            <pc:sldLayoutMk cId="257809461" sldId="2147483744"/>
          </pc:sldLayoutMkLst>
        </pc:sldLayoutChg>
        <pc:sldLayoutChg chg="add del mod replId">
          <pc:chgData name="Heimlich, Emme (MU-Student)" userId="S::ehgcb@umsystem.edu::5e19ca3c-1935-4629-bcd8-80e447d99060" providerId="AD" clId="Web-{CADD2073-E403-6AEF-3AD4-83D81B83CC8C}" dt="2026-04-11T19:01:18.172" v="187"/>
          <pc:sldLayoutMkLst>
            <pc:docMk/>
            <pc:sldMasterMk cId="4030654333" sldId="2147483738"/>
            <pc:sldLayoutMk cId="1697365711" sldId="2147483745"/>
          </pc:sldLayoutMkLst>
        </pc:sldLayoutChg>
        <pc:sldLayoutChg chg="add del mod replId">
          <pc:chgData name="Heimlich, Emme (MU-Student)" userId="S::ehgcb@umsystem.edu::5e19ca3c-1935-4629-bcd8-80e447d99060" providerId="AD" clId="Web-{CADD2073-E403-6AEF-3AD4-83D81B83CC8C}" dt="2026-04-11T19:01:18.172" v="187"/>
          <pc:sldLayoutMkLst>
            <pc:docMk/>
            <pc:sldMasterMk cId="4030654333" sldId="2147483738"/>
            <pc:sldLayoutMk cId="2940912544" sldId="2147483746"/>
          </pc:sldLayoutMkLst>
        </pc:sldLayoutChg>
        <pc:sldLayoutChg chg="add del mod replId">
          <pc:chgData name="Heimlich, Emme (MU-Student)" userId="S::ehgcb@umsystem.edu::5e19ca3c-1935-4629-bcd8-80e447d99060" providerId="AD" clId="Web-{CADD2073-E403-6AEF-3AD4-83D81B83CC8C}" dt="2026-04-11T19:01:18.172" v="187"/>
          <pc:sldLayoutMkLst>
            <pc:docMk/>
            <pc:sldMasterMk cId="4030654333" sldId="2147483738"/>
            <pc:sldLayoutMk cId="2011155558" sldId="2147483747"/>
          </pc:sldLayoutMkLst>
        </pc:sldLayoutChg>
        <pc:sldLayoutChg chg="add del mod replId">
          <pc:chgData name="Heimlich, Emme (MU-Student)" userId="S::ehgcb@umsystem.edu::5e19ca3c-1935-4629-bcd8-80e447d99060" providerId="AD" clId="Web-{CADD2073-E403-6AEF-3AD4-83D81B83CC8C}" dt="2026-04-11T19:01:18.172" v="187"/>
          <pc:sldLayoutMkLst>
            <pc:docMk/>
            <pc:sldMasterMk cId="4030654333" sldId="2147483738"/>
            <pc:sldLayoutMk cId="1851019543" sldId="2147483748"/>
          </pc:sldLayoutMkLst>
        </pc:sldLayoutChg>
        <pc:sldLayoutChg chg="add del mod replId">
          <pc:chgData name="Heimlich, Emme (MU-Student)" userId="S::ehgcb@umsystem.edu::5e19ca3c-1935-4629-bcd8-80e447d99060" providerId="AD" clId="Web-{CADD2073-E403-6AEF-3AD4-83D81B83CC8C}" dt="2026-04-11T19:01:18.172" v="187"/>
          <pc:sldLayoutMkLst>
            <pc:docMk/>
            <pc:sldMasterMk cId="4030654333" sldId="2147483738"/>
            <pc:sldLayoutMk cId="1975240840" sldId="2147483749"/>
          </pc:sldLayoutMkLst>
        </pc:sldLayoutChg>
        <pc:sldLayoutChg chg="add del mod replId">
          <pc:chgData name="Heimlich, Emme (MU-Student)" userId="S::ehgcb@umsystem.edu::5e19ca3c-1935-4629-bcd8-80e447d99060" providerId="AD" clId="Web-{CADD2073-E403-6AEF-3AD4-83D81B83CC8C}" dt="2026-04-11T19:01:18.172" v="187"/>
          <pc:sldLayoutMkLst>
            <pc:docMk/>
            <pc:sldMasterMk cId="4030654333" sldId="2147483738"/>
            <pc:sldLayoutMk cId="2002652695" sldId="2147483750"/>
          </pc:sldLayoutMkLst>
        </pc:sldLayoutChg>
        <pc:sldLayoutChg chg="add del mod replId">
          <pc:chgData name="Heimlich, Emme (MU-Student)" userId="S::ehgcb@umsystem.edu::5e19ca3c-1935-4629-bcd8-80e447d99060" providerId="AD" clId="Web-{CADD2073-E403-6AEF-3AD4-83D81B83CC8C}" dt="2026-04-11T19:01:18.172" v="187"/>
          <pc:sldLayoutMkLst>
            <pc:docMk/>
            <pc:sldMasterMk cId="4030654333" sldId="2147483738"/>
            <pc:sldLayoutMk cId="1938955261" sldId="2147483751"/>
          </pc:sldLayoutMkLst>
        </pc:sldLayoutChg>
        <pc:sldLayoutChg chg="add del mod replId">
          <pc:chgData name="Heimlich, Emme (MU-Student)" userId="S::ehgcb@umsystem.edu::5e19ca3c-1935-4629-bcd8-80e447d99060" providerId="AD" clId="Web-{CADD2073-E403-6AEF-3AD4-83D81B83CC8C}" dt="2026-04-11T19:01:18.172" v="187"/>
          <pc:sldLayoutMkLst>
            <pc:docMk/>
            <pc:sldMasterMk cId="4030654333" sldId="2147483738"/>
            <pc:sldLayoutMk cId="147292571" sldId="2147483752"/>
          </pc:sldLayoutMkLst>
        </pc:sldLayoutChg>
        <pc:sldLayoutChg chg="add del mod replId">
          <pc:chgData name="Heimlich, Emme (MU-Student)" userId="S::ehgcb@umsystem.edu::5e19ca3c-1935-4629-bcd8-80e447d99060" providerId="AD" clId="Web-{CADD2073-E403-6AEF-3AD4-83D81B83CC8C}" dt="2026-04-11T19:01:18.172" v="187"/>
          <pc:sldLayoutMkLst>
            <pc:docMk/>
            <pc:sldMasterMk cId="4030654333" sldId="2147483738"/>
            <pc:sldLayoutMk cId="1825021442" sldId="2147483753"/>
          </pc:sldLayoutMkLst>
        </pc:sldLayoutChg>
        <pc:sldLayoutChg chg="add del mod replId">
          <pc:chgData name="Heimlich, Emme (MU-Student)" userId="S::ehgcb@umsystem.edu::5e19ca3c-1935-4629-bcd8-80e447d99060" providerId="AD" clId="Web-{CADD2073-E403-6AEF-3AD4-83D81B83CC8C}" dt="2026-04-11T19:01:18.172" v="187"/>
          <pc:sldLayoutMkLst>
            <pc:docMk/>
            <pc:sldMasterMk cId="4030654333" sldId="2147483738"/>
            <pc:sldLayoutMk cId="3831850694" sldId="2147483754"/>
          </pc:sldLayoutMkLst>
        </pc:sldLayoutChg>
        <pc:sldLayoutChg chg="add del mod replId">
          <pc:chgData name="Heimlich, Emme (MU-Student)" userId="S::ehgcb@umsystem.edu::5e19ca3c-1935-4629-bcd8-80e447d99060" providerId="AD" clId="Web-{CADD2073-E403-6AEF-3AD4-83D81B83CC8C}" dt="2026-04-11T19:01:18.172" v="187"/>
          <pc:sldLayoutMkLst>
            <pc:docMk/>
            <pc:sldMasterMk cId="4030654333" sldId="2147483738"/>
            <pc:sldLayoutMk cId="822645592" sldId="2147483755"/>
          </pc:sldLayoutMkLst>
        </pc:sldLayoutChg>
      </pc:sldMasterChg>
      <pc:sldMasterChg chg="add del addSldLayout delSldLayout modSldLayout">
        <pc:chgData name="Heimlich, Emme (MU-Student)" userId="S::ehgcb@umsystem.edu::5e19ca3c-1935-4629-bcd8-80e447d99060" providerId="AD" clId="Web-{CADD2073-E403-6AEF-3AD4-83D81B83CC8C}" dt="2026-04-11T19:01:26.814" v="188"/>
        <pc:sldMasterMkLst>
          <pc:docMk/>
          <pc:sldMasterMk cId="1764648006" sldId="2147483756"/>
        </pc:sldMasterMkLst>
        <pc:sldLayoutChg chg="add del mod replId">
          <pc:chgData name="Heimlich, Emme (MU-Student)" userId="S::ehgcb@umsystem.edu::5e19ca3c-1935-4629-bcd8-80e447d99060" providerId="AD" clId="Web-{CADD2073-E403-6AEF-3AD4-83D81B83CC8C}" dt="2026-04-11T19:01:26.814" v="188"/>
          <pc:sldLayoutMkLst>
            <pc:docMk/>
            <pc:sldMasterMk cId="1764648006" sldId="2147483756"/>
            <pc:sldLayoutMk cId="2405363749" sldId="2147483757"/>
          </pc:sldLayoutMkLst>
        </pc:sldLayoutChg>
        <pc:sldLayoutChg chg="add del mod replId">
          <pc:chgData name="Heimlich, Emme (MU-Student)" userId="S::ehgcb@umsystem.edu::5e19ca3c-1935-4629-bcd8-80e447d99060" providerId="AD" clId="Web-{CADD2073-E403-6AEF-3AD4-83D81B83CC8C}" dt="2026-04-11T19:01:26.814" v="188"/>
          <pc:sldLayoutMkLst>
            <pc:docMk/>
            <pc:sldMasterMk cId="1764648006" sldId="2147483756"/>
            <pc:sldLayoutMk cId="2371674122" sldId="2147483758"/>
          </pc:sldLayoutMkLst>
        </pc:sldLayoutChg>
        <pc:sldLayoutChg chg="add del mod replId">
          <pc:chgData name="Heimlich, Emme (MU-Student)" userId="S::ehgcb@umsystem.edu::5e19ca3c-1935-4629-bcd8-80e447d99060" providerId="AD" clId="Web-{CADD2073-E403-6AEF-3AD4-83D81B83CC8C}" dt="2026-04-11T19:01:26.814" v="188"/>
          <pc:sldLayoutMkLst>
            <pc:docMk/>
            <pc:sldMasterMk cId="1764648006" sldId="2147483756"/>
            <pc:sldLayoutMk cId="3534364857" sldId="2147483759"/>
          </pc:sldLayoutMkLst>
        </pc:sldLayoutChg>
        <pc:sldLayoutChg chg="add del mod replId">
          <pc:chgData name="Heimlich, Emme (MU-Student)" userId="S::ehgcb@umsystem.edu::5e19ca3c-1935-4629-bcd8-80e447d99060" providerId="AD" clId="Web-{CADD2073-E403-6AEF-3AD4-83D81B83CC8C}" dt="2026-04-11T19:01:26.814" v="188"/>
          <pc:sldLayoutMkLst>
            <pc:docMk/>
            <pc:sldMasterMk cId="1764648006" sldId="2147483756"/>
            <pc:sldLayoutMk cId="1729724212" sldId="2147483760"/>
          </pc:sldLayoutMkLst>
        </pc:sldLayoutChg>
        <pc:sldLayoutChg chg="add del mod replId">
          <pc:chgData name="Heimlich, Emme (MU-Student)" userId="S::ehgcb@umsystem.edu::5e19ca3c-1935-4629-bcd8-80e447d99060" providerId="AD" clId="Web-{CADD2073-E403-6AEF-3AD4-83D81B83CC8C}" dt="2026-04-11T19:01:26.814" v="188"/>
          <pc:sldLayoutMkLst>
            <pc:docMk/>
            <pc:sldMasterMk cId="1764648006" sldId="2147483756"/>
            <pc:sldLayoutMk cId="699310241" sldId="2147483761"/>
          </pc:sldLayoutMkLst>
        </pc:sldLayoutChg>
        <pc:sldLayoutChg chg="add del mod replId">
          <pc:chgData name="Heimlich, Emme (MU-Student)" userId="S::ehgcb@umsystem.edu::5e19ca3c-1935-4629-bcd8-80e447d99060" providerId="AD" clId="Web-{CADD2073-E403-6AEF-3AD4-83D81B83CC8C}" dt="2026-04-11T19:01:26.814" v="188"/>
          <pc:sldLayoutMkLst>
            <pc:docMk/>
            <pc:sldMasterMk cId="1764648006" sldId="2147483756"/>
            <pc:sldLayoutMk cId="2957447037" sldId="2147483762"/>
          </pc:sldLayoutMkLst>
        </pc:sldLayoutChg>
        <pc:sldLayoutChg chg="add del mod replId">
          <pc:chgData name="Heimlich, Emme (MU-Student)" userId="S::ehgcb@umsystem.edu::5e19ca3c-1935-4629-bcd8-80e447d99060" providerId="AD" clId="Web-{CADD2073-E403-6AEF-3AD4-83D81B83CC8C}" dt="2026-04-11T19:01:26.814" v="188"/>
          <pc:sldLayoutMkLst>
            <pc:docMk/>
            <pc:sldMasterMk cId="1764648006" sldId="2147483756"/>
            <pc:sldLayoutMk cId="3302045649" sldId="2147483763"/>
          </pc:sldLayoutMkLst>
        </pc:sldLayoutChg>
        <pc:sldLayoutChg chg="add del mod replId">
          <pc:chgData name="Heimlich, Emme (MU-Student)" userId="S::ehgcb@umsystem.edu::5e19ca3c-1935-4629-bcd8-80e447d99060" providerId="AD" clId="Web-{CADD2073-E403-6AEF-3AD4-83D81B83CC8C}" dt="2026-04-11T19:01:26.814" v="188"/>
          <pc:sldLayoutMkLst>
            <pc:docMk/>
            <pc:sldMasterMk cId="1764648006" sldId="2147483756"/>
            <pc:sldLayoutMk cId="3336805084" sldId="2147483764"/>
          </pc:sldLayoutMkLst>
        </pc:sldLayoutChg>
        <pc:sldLayoutChg chg="add del mod replId">
          <pc:chgData name="Heimlich, Emme (MU-Student)" userId="S::ehgcb@umsystem.edu::5e19ca3c-1935-4629-bcd8-80e447d99060" providerId="AD" clId="Web-{CADD2073-E403-6AEF-3AD4-83D81B83CC8C}" dt="2026-04-11T19:01:26.814" v="188"/>
          <pc:sldLayoutMkLst>
            <pc:docMk/>
            <pc:sldMasterMk cId="1764648006" sldId="2147483756"/>
            <pc:sldLayoutMk cId="1275748433" sldId="2147483765"/>
          </pc:sldLayoutMkLst>
        </pc:sldLayoutChg>
        <pc:sldLayoutChg chg="add del mod replId">
          <pc:chgData name="Heimlich, Emme (MU-Student)" userId="S::ehgcb@umsystem.edu::5e19ca3c-1935-4629-bcd8-80e447d99060" providerId="AD" clId="Web-{CADD2073-E403-6AEF-3AD4-83D81B83CC8C}" dt="2026-04-11T19:01:26.814" v="188"/>
          <pc:sldLayoutMkLst>
            <pc:docMk/>
            <pc:sldMasterMk cId="1764648006" sldId="2147483756"/>
            <pc:sldLayoutMk cId="2967439456" sldId="2147483766"/>
          </pc:sldLayoutMkLst>
        </pc:sldLayoutChg>
        <pc:sldLayoutChg chg="add del mod replId">
          <pc:chgData name="Heimlich, Emme (MU-Student)" userId="S::ehgcb@umsystem.edu::5e19ca3c-1935-4629-bcd8-80e447d99060" providerId="AD" clId="Web-{CADD2073-E403-6AEF-3AD4-83D81B83CC8C}" dt="2026-04-11T19:01:26.814" v="188"/>
          <pc:sldLayoutMkLst>
            <pc:docMk/>
            <pc:sldMasterMk cId="1764648006" sldId="2147483756"/>
            <pc:sldLayoutMk cId="2368181280" sldId="2147483767"/>
          </pc:sldLayoutMkLst>
        </pc:sldLayoutChg>
      </pc:sldMasterChg>
      <pc:sldMasterChg chg="add del addSldLayout delSldLayout modSldLayout">
        <pc:chgData name="Heimlich, Emme (MU-Student)" userId="S::ehgcb@umsystem.edu::5e19ca3c-1935-4629-bcd8-80e447d99060" providerId="AD" clId="Web-{CADD2073-E403-6AEF-3AD4-83D81B83CC8C}" dt="2026-04-11T19:01:35.549" v="189"/>
        <pc:sldMasterMkLst>
          <pc:docMk/>
          <pc:sldMasterMk cId="2396482285" sldId="2147483768"/>
        </pc:sldMasterMkLst>
        <pc:sldLayoutChg chg="add del mod replId">
          <pc:chgData name="Heimlich, Emme (MU-Student)" userId="S::ehgcb@umsystem.edu::5e19ca3c-1935-4629-bcd8-80e447d99060" providerId="AD" clId="Web-{CADD2073-E403-6AEF-3AD4-83D81B83CC8C}" dt="2026-04-11T19:01:35.549" v="189"/>
          <pc:sldLayoutMkLst>
            <pc:docMk/>
            <pc:sldMasterMk cId="2396482285" sldId="2147483768"/>
            <pc:sldLayoutMk cId="316645920" sldId="2147483769"/>
          </pc:sldLayoutMkLst>
        </pc:sldLayoutChg>
        <pc:sldLayoutChg chg="add del mod replId">
          <pc:chgData name="Heimlich, Emme (MU-Student)" userId="S::ehgcb@umsystem.edu::5e19ca3c-1935-4629-bcd8-80e447d99060" providerId="AD" clId="Web-{CADD2073-E403-6AEF-3AD4-83D81B83CC8C}" dt="2026-04-11T19:01:35.549" v="189"/>
          <pc:sldLayoutMkLst>
            <pc:docMk/>
            <pc:sldMasterMk cId="2396482285" sldId="2147483768"/>
            <pc:sldLayoutMk cId="2555239221" sldId="2147483770"/>
          </pc:sldLayoutMkLst>
        </pc:sldLayoutChg>
        <pc:sldLayoutChg chg="add del mod replId">
          <pc:chgData name="Heimlich, Emme (MU-Student)" userId="S::ehgcb@umsystem.edu::5e19ca3c-1935-4629-bcd8-80e447d99060" providerId="AD" clId="Web-{CADD2073-E403-6AEF-3AD4-83D81B83CC8C}" dt="2026-04-11T19:01:35.549" v="189"/>
          <pc:sldLayoutMkLst>
            <pc:docMk/>
            <pc:sldMasterMk cId="2396482285" sldId="2147483768"/>
            <pc:sldLayoutMk cId="3357212958" sldId="2147483771"/>
          </pc:sldLayoutMkLst>
        </pc:sldLayoutChg>
        <pc:sldLayoutChg chg="add del mod replId">
          <pc:chgData name="Heimlich, Emme (MU-Student)" userId="S::ehgcb@umsystem.edu::5e19ca3c-1935-4629-bcd8-80e447d99060" providerId="AD" clId="Web-{CADD2073-E403-6AEF-3AD4-83D81B83CC8C}" dt="2026-04-11T19:01:35.549" v="189"/>
          <pc:sldLayoutMkLst>
            <pc:docMk/>
            <pc:sldMasterMk cId="2396482285" sldId="2147483768"/>
            <pc:sldLayoutMk cId="2882189983" sldId="2147483772"/>
          </pc:sldLayoutMkLst>
        </pc:sldLayoutChg>
        <pc:sldLayoutChg chg="add del mod replId">
          <pc:chgData name="Heimlich, Emme (MU-Student)" userId="S::ehgcb@umsystem.edu::5e19ca3c-1935-4629-bcd8-80e447d99060" providerId="AD" clId="Web-{CADD2073-E403-6AEF-3AD4-83D81B83CC8C}" dt="2026-04-11T19:01:35.549" v="189"/>
          <pc:sldLayoutMkLst>
            <pc:docMk/>
            <pc:sldMasterMk cId="2396482285" sldId="2147483768"/>
            <pc:sldLayoutMk cId="3276161043" sldId="2147483773"/>
          </pc:sldLayoutMkLst>
        </pc:sldLayoutChg>
        <pc:sldLayoutChg chg="add del mod replId">
          <pc:chgData name="Heimlich, Emme (MU-Student)" userId="S::ehgcb@umsystem.edu::5e19ca3c-1935-4629-bcd8-80e447d99060" providerId="AD" clId="Web-{CADD2073-E403-6AEF-3AD4-83D81B83CC8C}" dt="2026-04-11T19:01:35.549" v="189"/>
          <pc:sldLayoutMkLst>
            <pc:docMk/>
            <pc:sldMasterMk cId="2396482285" sldId="2147483768"/>
            <pc:sldLayoutMk cId="259635417" sldId="2147483774"/>
          </pc:sldLayoutMkLst>
        </pc:sldLayoutChg>
        <pc:sldLayoutChg chg="add del mod replId">
          <pc:chgData name="Heimlich, Emme (MU-Student)" userId="S::ehgcb@umsystem.edu::5e19ca3c-1935-4629-bcd8-80e447d99060" providerId="AD" clId="Web-{CADD2073-E403-6AEF-3AD4-83D81B83CC8C}" dt="2026-04-11T19:01:35.549" v="189"/>
          <pc:sldLayoutMkLst>
            <pc:docMk/>
            <pc:sldMasterMk cId="2396482285" sldId="2147483768"/>
            <pc:sldLayoutMk cId="2130935597" sldId="2147483775"/>
          </pc:sldLayoutMkLst>
        </pc:sldLayoutChg>
        <pc:sldLayoutChg chg="add del mod replId">
          <pc:chgData name="Heimlich, Emme (MU-Student)" userId="S::ehgcb@umsystem.edu::5e19ca3c-1935-4629-bcd8-80e447d99060" providerId="AD" clId="Web-{CADD2073-E403-6AEF-3AD4-83D81B83CC8C}" dt="2026-04-11T19:01:35.549" v="189"/>
          <pc:sldLayoutMkLst>
            <pc:docMk/>
            <pc:sldMasterMk cId="2396482285" sldId="2147483768"/>
            <pc:sldLayoutMk cId="1602662860" sldId="2147483776"/>
          </pc:sldLayoutMkLst>
        </pc:sldLayoutChg>
        <pc:sldLayoutChg chg="add del mod replId">
          <pc:chgData name="Heimlich, Emme (MU-Student)" userId="S::ehgcb@umsystem.edu::5e19ca3c-1935-4629-bcd8-80e447d99060" providerId="AD" clId="Web-{CADD2073-E403-6AEF-3AD4-83D81B83CC8C}" dt="2026-04-11T19:01:35.549" v="189"/>
          <pc:sldLayoutMkLst>
            <pc:docMk/>
            <pc:sldMasterMk cId="2396482285" sldId="2147483768"/>
            <pc:sldLayoutMk cId="491957593" sldId="2147483777"/>
          </pc:sldLayoutMkLst>
        </pc:sldLayoutChg>
        <pc:sldLayoutChg chg="add del mod replId">
          <pc:chgData name="Heimlich, Emme (MU-Student)" userId="S::ehgcb@umsystem.edu::5e19ca3c-1935-4629-bcd8-80e447d99060" providerId="AD" clId="Web-{CADD2073-E403-6AEF-3AD4-83D81B83CC8C}" dt="2026-04-11T19:01:35.549" v="189"/>
          <pc:sldLayoutMkLst>
            <pc:docMk/>
            <pc:sldMasterMk cId="2396482285" sldId="2147483768"/>
            <pc:sldLayoutMk cId="3476638705" sldId="2147483778"/>
          </pc:sldLayoutMkLst>
        </pc:sldLayoutChg>
        <pc:sldLayoutChg chg="add del mod replId">
          <pc:chgData name="Heimlich, Emme (MU-Student)" userId="S::ehgcb@umsystem.edu::5e19ca3c-1935-4629-bcd8-80e447d99060" providerId="AD" clId="Web-{CADD2073-E403-6AEF-3AD4-83D81B83CC8C}" dt="2026-04-11T19:01:35.549" v="189"/>
          <pc:sldLayoutMkLst>
            <pc:docMk/>
            <pc:sldMasterMk cId="2396482285" sldId="2147483768"/>
            <pc:sldLayoutMk cId="3849024947" sldId="2147483779"/>
          </pc:sldLayoutMkLst>
        </pc:sldLayoutChg>
      </pc:sldMasterChg>
      <pc:sldMasterChg chg="add del addSldLayout delSldLayout modSldLayout">
        <pc:chgData name="Heimlich, Emme (MU-Student)" userId="S::ehgcb@umsystem.edu::5e19ca3c-1935-4629-bcd8-80e447d99060" providerId="AD" clId="Web-{CADD2073-E403-6AEF-3AD4-83D81B83CC8C}" dt="2026-04-11T19:01:43.627" v="190"/>
        <pc:sldMasterMkLst>
          <pc:docMk/>
          <pc:sldMasterMk cId="1377337363" sldId="2147483780"/>
        </pc:sldMasterMkLst>
        <pc:sldLayoutChg chg="add del mod replId">
          <pc:chgData name="Heimlich, Emme (MU-Student)" userId="S::ehgcb@umsystem.edu::5e19ca3c-1935-4629-bcd8-80e447d99060" providerId="AD" clId="Web-{CADD2073-E403-6AEF-3AD4-83D81B83CC8C}" dt="2026-04-11T19:01:43.627" v="190"/>
          <pc:sldLayoutMkLst>
            <pc:docMk/>
            <pc:sldMasterMk cId="1377337363" sldId="2147483780"/>
            <pc:sldLayoutMk cId="2554202972" sldId="2147483781"/>
          </pc:sldLayoutMkLst>
        </pc:sldLayoutChg>
        <pc:sldLayoutChg chg="add del mod replId">
          <pc:chgData name="Heimlich, Emme (MU-Student)" userId="S::ehgcb@umsystem.edu::5e19ca3c-1935-4629-bcd8-80e447d99060" providerId="AD" clId="Web-{CADD2073-E403-6AEF-3AD4-83D81B83CC8C}" dt="2026-04-11T19:01:43.627" v="190"/>
          <pc:sldLayoutMkLst>
            <pc:docMk/>
            <pc:sldMasterMk cId="1377337363" sldId="2147483780"/>
            <pc:sldLayoutMk cId="1413784856" sldId="2147483782"/>
          </pc:sldLayoutMkLst>
        </pc:sldLayoutChg>
        <pc:sldLayoutChg chg="add del mod replId">
          <pc:chgData name="Heimlich, Emme (MU-Student)" userId="S::ehgcb@umsystem.edu::5e19ca3c-1935-4629-bcd8-80e447d99060" providerId="AD" clId="Web-{CADD2073-E403-6AEF-3AD4-83D81B83CC8C}" dt="2026-04-11T19:01:43.627" v="190"/>
          <pc:sldLayoutMkLst>
            <pc:docMk/>
            <pc:sldMasterMk cId="1377337363" sldId="2147483780"/>
            <pc:sldLayoutMk cId="1632819360" sldId="2147483783"/>
          </pc:sldLayoutMkLst>
        </pc:sldLayoutChg>
        <pc:sldLayoutChg chg="add del mod replId">
          <pc:chgData name="Heimlich, Emme (MU-Student)" userId="S::ehgcb@umsystem.edu::5e19ca3c-1935-4629-bcd8-80e447d99060" providerId="AD" clId="Web-{CADD2073-E403-6AEF-3AD4-83D81B83CC8C}" dt="2026-04-11T19:01:43.627" v="190"/>
          <pc:sldLayoutMkLst>
            <pc:docMk/>
            <pc:sldMasterMk cId="1377337363" sldId="2147483780"/>
            <pc:sldLayoutMk cId="4290958587" sldId="2147483784"/>
          </pc:sldLayoutMkLst>
        </pc:sldLayoutChg>
        <pc:sldLayoutChg chg="add del mod replId">
          <pc:chgData name="Heimlich, Emme (MU-Student)" userId="S::ehgcb@umsystem.edu::5e19ca3c-1935-4629-bcd8-80e447d99060" providerId="AD" clId="Web-{CADD2073-E403-6AEF-3AD4-83D81B83CC8C}" dt="2026-04-11T19:01:43.627" v="190"/>
          <pc:sldLayoutMkLst>
            <pc:docMk/>
            <pc:sldMasterMk cId="1377337363" sldId="2147483780"/>
            <pc:sldLayoutMk cId="1446188154" sldId="2147483785"/>
          </pc:sldLayoutMkLst>
        </pc:sldLayoutChg>
        <pc:sldLayoutChg chg="add del mod replId">
          <pc:chgData name="Heimlich, Emme (MU-Student)" userId="S::ehgcb@umsystem.edu::5e19ca3c-1935-4629-bcd8-80e447d99060" providerId="AD" clId="Web-{CADD2073-E403-6AEF-3AD4-83D81B83CC8C}" dt="2026-04-11T19:01:43.627" v="190"/>
          <pc:sldLayoutMkLst>
            <pc:docMk/>
            <pc:sldMasterMk cId="1377337363" sldId="2147483780"/>
            <pc:sldLayoutMk cId="3533383401" sldId="2147483786"/>
          </pc:sldLayoutMkLst>
        </pc:sldLayoutChg>
        <pc:sldLayoutChg chg="add del mod replId">
          <pc:chgData name="Heimlich, Emme (MU-Student)" userId="S::ehgcb@umsystem.edu::5e19ca3c-1935-4629-bcd8-80e447d99060" providerId="AD" clId="Web-{CADD2073-E403-6AEF-3AD4-83D81B83CC8C}" dt="2026-04-11T19:01:43.627" v="190"/>
          <pc:sldLayoutMkLst>
            <pc:docMk/>
            <pc:sldMasterMk cId="1377337363" sldId="2147483780"/>
            <pc:sldLayoutMk cId="3113450375" sldId="2147483787"/>
          </pc:sldLayoutMkLst>
        </pc:sldLayoutChg>
        <pc:sldLayoutChg chg="add del mod replId">
          <pc:chgData name="Heimlich, Emme (MU-Student)" userId="S::ehgcb@umsystem.edu::5e19ca3c-1935-4629-bcd8-80e447d99060" providerId="AD" clId="Web-{CADD2073-E403-6AEF-3AD4-83D81B83CC8C}" dt="2026-04-11T19:01:43.627" v="190"/>
          <pc:sldLayoutMkLst>
            <pc:docMk/>
            <pc:sldMasterMk cId="1377337363" sldId="2147483780"/>
            <pc:sldLayoutMk cId="1119196671" sldId="2147483788"/>
          </pc:sldLayoutMkLst>
        </pc:sldLayoutChg>
        <pc:sldLayoutChg chg="add del mod replId">
          <pc:chgData name="Heimlich, Emme (MU-Student)" userId="S::ehgcb@umsystem.edu::5e19ca3c-1935-4629-bcd8-80e447d99060" providerId="AD" clId="Web-{CADD2073-E403-6AEF-3AD4-83D81B83CC8C}" dt="2026-04-11T19:01:43.627" v="190"/>
          <pc:sldLayoutMkLst>
            <pc:docMk/>
            <pc:sldMasterMk cId="1377337363" sldId="2147483780"/>
            <pc:sldLayoutMk cId="3293332631" sldId="2147483789"/>
          </pc:sldLayoutMkLst>
        </pc:sldLayoutChg>
        <pc:sldLayoutChg chg="add del mod replId">
          <pc:chgData name="Heimlich, Emme (MU-Student)" userId="S::ehgcb@umsystem.edu::5e19ca3c-1935-4629-bcd8-80e447d99060" providerId="AD" clId="Web-{CADD2073-E403-6AEF-3AD4-83D81B83CC8C}" dt="2026-04-11T19:01:43.627" v="190"/>
          <pc:sldLayoutMkLst>
            <pc:docMk/>
            <pc:sldMasterMk cId="1377337363" sldId="2147483780"/>
            <pc:sldLayoutMk cId="3336913151" sldId="2147483790"/>
          </pc:sldLayoutMkLst>
        </pc:sldLayoutChg>
        <pc:sldLayoutChg chg="add del mod replId">
          <pc:chgData name="Heimlich, Emme (MU-Student)" userId="S::ehgcb@umsystem.edu::5e19ca3c-1935-4629-bcd8-80e447d99060" providerId="AD" clId="Web-{CADD2073-E403-6AEF-3AD4-83D81B83CC8C}" dt="2026-04-11T19:01:43.627" v="190"/>
          <pc:sldLayoutMkLst>
            <pc:docMk/>
            <pc:sldMasterMk cId="1377337363" sldId="2147483780"/>
            <pc:sldLayoutMk cId="2507389644" sldId="2147483791"/>
          </pc:sldLayoutMkLst>
        </pc:sldLayoutChg>
      </pc:sldMasterChg>
      <pc:sldMasterChg chg="add del addSldLayout delSldLayout modSldLayout">
        <pc:chgData name="Heimlich, Emme (MU-Student)" userId="S::ehgcb@umsystem.edu::5e19ca3c-1935-4629-bcd8-80e447d99060" providerId="AD" clId="Web-{CADD2073-E403-6AEF-3AD4-83D81B83CC8C}" dt="2026-04-11T19:01:47.456" v="191"/>
        <pc:sldMasterMkLst>
          <pc:docMk/>
          <pc:sldMasterMk cId="3703239139" sldId="2147483792"/>
        </pc:sldMasterMkLst>
        <pc:sldLayoutChg chg="add del mod replId">
          <pc:chgData name="Heimlich, Emme (MU-Student)" userId="S::ehgcb@umsystem.edu::5e19ca3c-1935-4629-bcd8-80e447d99060" providerId="AD" clId="Web-{CADD2073-E403-6AEF-3AD4-83D81B83CC8C}" dt="2026-04-11T19:01:47.456" v="191"/>
          <pc:sldLayoutMkLst>
            <pc:docMk/>
            <pc:sldMasterMk cId="3703239139" sldId="2147483792"/>
            <pc:sldLayoutMk cId="2629149660" sldId="2147483793"/>
          </pc:sldLayoutMkLst>
        </pc:sldLayoutChg>
        <pc:sldLayoutChg chg="add del mod replId">
          <pc:chgData name="Heimlich, Emme (MU-Student)" userId="S::ehgcb@umsystem.edu::5e19ca3c-1935-4629-bcd8-80e447d99060" providerId="AD" clId="Web-{CADD2073-E403-6AEF-3AD4-83D81B83CC8C}" dt="2026-04-11T19:01:47.456" v="191"/>
          <pc:sldLayoutMkLst>
            <pc:docMk/>
            <pc:sldMasterMk cId="3703239139" sldId="2147483792"/>
            <pc:sldLayoutMk cId="2018610928" sldId="2147483794"/>
          </pc:sldLayoutMkLst>
        </pc:sldLayoutChg>
        <pc:sldLayoutChg chg="add del mod replId">
          <pc:chgData name="Heimlich, Emme (MU-Student)" userId="S::ehgcb@umsystem.edu::5e19ca3c-1935-4629-bcd8-80e447d99060" providerId="AD" clId="Web-{CADD2073-E403-6AEF-3AD4-83D81B83CC8C}" dt="2026-04-11T19:01:47.456" v="191"/>
          <pc:sldLayoutMkLst>
            <pc:docMk/>
            <pc:sldMasterMk cId="3703239139" sldId="2147483792"/>
            <pc:sldLayoutMk cId="3116748298" sldId="2147483795"/>
          </pc:sldLayoutMkLst>
        </pc:sldLayoutChg>
        <pc:sldLayoutChg chg="add del mod replId">
          <pc:chgData name="Heimlich, Emme (MU-Student)" userId="S::ehgcb@umsystem.edu::5e19ca3c-1935-4629-bcd8-80e447d99060" providerId="AD" clId="Web-{CADD2073-E403-6AEF-3AD4-83D81B83CC8C}" dt="2026-04-11T19:01:47.456" v="191"/>
          <pc:sldLayoutMkLst>
            <pc:docMk/>
            <pc:sldMasterMk cId="3703239139" sldId="2147483792"/>
            <pc:sldLayoutMk cId="2896829391" sldId="2147483796"/>
          </pc:sldLayoutMkLst>
        </pc:sldLayoutChg>
        <pc:sldLayoutChg chg="add del mod replId">
          <pc:chgData name="Heimlich, Emme (MU-Student)" userId="S::ehgcb@umsystem.edu::5e19ca3c-1935-4629-bcd8-80e447d99060" providerId="AD" clId="Web-{CADD2073-E403-6AEF-3AD4-83D81B83CC8C}" dt="2026-04-11T19:01:47.456" v="191"/>
          <pc:sldLayoutMkLst>
            <pc:docMk/>
            <pc:sldMasterMk cId="3703239139" sldId="2147483792"/>
            <pc:sldLayoutMk cId="2431164778" sldId="2147483797"/>
          </pc:sldLayoutMkLst>
        </pc:sldLayoutChg>
        <pc:sldLayoutChg chg="add del mod replId">
          <pc:chgData name="Heimlich, Emme (MU-Student)" userId="S::ehgcb@umsystem.edu::5e19ca3c-1935-4629-bcd8-80e447d99060" providerId="AD" clId="Web-{CADD2073-E403-6AEF-3AD4-83D81B83CC8C}" dt="2026-04-11T19:01:47.456" v="191"/>
          <pc:sldLayoutMkLst>
            <pc:docMk/>
            <pc:sldMasterMk cId="3703239139" sldId="2147483792"/>
            <pc:sldLayoutMk cId="2673473883" sldId="2147483798"/>
          </pc:sldLayoutMkLst>
        </pc:sldLayoutChg>
        <pc:sldLayoutChg chg="add del mod replId">
          <pc:chgData name="Heimlich, Emme (MU-Student)" userId="S::ehgcb@umsystem.edu::5e19ca3c-1935-4629-bcd8-80e447d99060" providerId="AD" clId="Web-{CADD2073-E403-6AEF-3AD4-83D81B83CC8C}" dt="2026-04-11T19:01:47.456" v="191"/>
          <pc:sldLayoutMkLst>
            <pc:docMk/>
            <pc:sldMasterMk cId="3703239139" sldId="2147483792"/>
            <pc:sldLayoutMk cId="613068652" sldId="2147483799"/>
          </pc:sldLayoutMkLst>
        </pc:sldLayoutChg>
        <pc:sldLayoutChg chg="add del mod replId">
          <pc:chgData name="Heimlich, Emme (MU-Student)" userId="S::ehgcb@umsystem.edu::5e19ca3c-1935-4629-bcd8-80e447d99060" providerId="AD" clId="Web-{CADD2073-E403-6AEF-3AD4-83D81B83CC8C}" dt="2026-04-11T19:01:47.456" v="191"/>
          <pc:sldLayoutMkLst>
            <pc:docMk/>
            <pc:sldMasterMk cId="3703239139" sldId="2147483792"/>
            <pc:sldLayoutMk cId="1847839420" sldId="2147483800"/>
          </pc:sldLayoutMkLst>
        </pc:sldLayoutChg>
        <pc:sldLayoutChg chg="add del mod replId">
          <pc:chgData name="Heimlich, Emme (MU-Student)" userId="S::ehgcb@umsystem.edu::5e19ca3c-1935-4629-bcd8-80e447d99060" providerId="AD" clId="Web-{CADD2073-E403-6AEF-3AD4-83D81B83CC8C}" dt="2026-04-11T19:01:47.456" v="191"/>
          <pc:sldLayoutMkLst>
            <pc:docMk/>
            <pc:sldMasterMk cId="3703239139" sldId="2147483792"/>
            <pc:sldLayoutMk cId="451024289" sldId="2147483801"/>
          </pc:sldLayoutMkLst>
        </pc:sldLayoutChg>
        <pc:sldLayoutChg chg="add del mod replId">
          <pc:chgData name="Heimlich, Emme (MU-Student)" userId="S::ehgcb@umsystem.edu::5e19ca3c-1935-4629-bcd8-80e447d99060" providerId="AD" clId="Web-{CADD2073-E403-6AEF-3AD4-83D81B83CC8C}" dt="2026-04-11T19:01:47.456" v="191"/>
          <pc:sldLayoutMkLst>
            <pc:docMk/>
            <pc:sldMasterMk cId="3703239139" sldId="2147483792"/>
            <pc:sldLayoutMk cId="7717668" sldId="2147483802"/>
          </pc:sldLayoutMkLst>
        </pc:sldLayoutChg>
        <pc:sldLayoutChg chg="add del mod replId">
          <pc:chgData name="Heimlich, Emme (MU-Student)" userId="S::ehgcb@umsystem.edu::5e19ca3c-1935-4629-bcd8-80e447d99060" providerId="AD" clId="Web-{CADD2073-E403-6AEF-3AD4-83D81B83CC8C}" dt="2026-04-11T19:01:47.456" v="191"/>
          <pc:sldLayoutMkLst>
            <pc:docMk/>
            <pc:sldMasterMk cId="3703239139" sldId="2147483792"/>
            <pc:sldLayoutMk cId="3462601216" sldId="2147483803"/>
          </pc:sldLayoutMkLst>
        </pc:sldLayoutChg>
        <pc:sldLayoutChg chg="add del mod replId">
          <pc:chgData name="Heimlich, Emme (MU-Student)" userId="S::ehgcb@umsystem.edu::5e19ca3c-1935-4629-bcd8-80e447d99060" providerId="AD" clId="Web-{CADD2073-E403-6AEF-3AD4-83D81B83CC8C}" dt="2026-04-11T19:01:47.456" v="191"/>
          <pc:sldLayoutMkLst>
            <pc:docMk/>
            <pc:sldMasterMk cId="3703239139" sldId="2147483792"/>
            <pc:sldLayoutMk cId="2978617789" sldId="2147483804"/>
          </pc:sldLayoutMkLst>
        </pc:sldLayoutChg>
        <pc:sldLayoutChg chg="add del mod replId">
          <pc:chgData name="Heimlich, Emme (MU-Student)" userId="S::ehgcb@umsystem.edu::5e19ca3c-1935-4629-bcd8-80e447d99060" providerId="AD" clId="Web-{CADD2073-E403-6AEF-3AD4-83D81B83CC8C}" dt="2026-04-11T19:01:47.456" v="191"/>
          <pc:sldLayoutMkLst>
            <pc:docMk/>
            <pc:sldMasterMk cId="3703239139" sldId="2147483792"/>
            <pc:sldLayoutMk cId="3444284028" sldId="2147483805"/>
          </pc:sldLayoutMkLst>
        </pc:sldLayoutChg>
        <pc:sldLayoutChg chg="add del mod replId">
          <pc:chgData name="Heimlich, Emme (MU-Student)" userId="S::ehgcb@umsystem.edu::5e19ca3c-1935-4629-bcd8-80e447d99060" providerId="AD" clId="Web-{CADD2073-E403-6AEF-3AD4-83D81B83CC8C}" dt="2026-04-11T19:01:47.456" v="191"/>
          <pc:sldLayoutMkLst>
            <pc:docMk/>
            <pc:sldMasterMk cId="3703239139" sldId="2147483792"/>
            <pc:sldLayoutMk cId="1444055969" sldId="2147483806"/>
          </pc:sldLayoutMkLst>
        </pc:sldLayoutChg>
        <pc:sldLayoutChg chg="add del mod replId">
          <pc:chgData name="Heimlich, Emme (MU-Student)" userId="S::ehgcb@umsystem.edu::5e19ca3c-1935-4629-bcd8-80e447d99060" providerId="AD" clId="Web-{CADD2073-E403-6AEF-3AD4-83D81B83CC8C}" dt="2026-04-11T19:01:47.456" v="191"/>
          <pc:sldLayoutMkLst>
            <pc:docMk/>
            <pc:sldMasterMk cId="3703239139" sldId="2147483792"/>
            <pc:sldLayoutMk cId="1393066470" sldId="2147483807"/>
          </pc:sldLayoutMkLst>
        </pc:sldLayoutChg>
        <pc:sldLayoutChg chg="add del mod replId">
          <pc:chgData name="Heimlich, Emme (MU-Student)" userId="S::ehgcb@umsystem.edu::5e19ca3c-1935-4629-bcd8-80e447d99060" providerId="AD" clId="Web-{CADD2073-E403-6AEF-3AD4-83D81B83CC8C}" dt="2026-04-11T19:01:47.456" v="191"/>
          <pc:sldLayoutMkLst>
            <pc:docMk/>
            <pc:sldMasterMk cId="3703239139" sldId="2147483792"/>
            <pc:sldLayoutMk cId="3839627770" sldId="2147483808"/>
          </pc:sldLayoutMkLst>
        </pc:sldLayoutChg>
        <pc:sldLayoutChg chg="add del mod replId">
          <pc:chgData name="Heimlich, Emme (MU-Student)" userId="S::ehgcb@umsystem.edu::5e19ca3c-1935-4629-bcd8-80e447d99060" providerId="AD" clId="Web-{CADD2073-E403-6AEF-3AD4-83D81B83CC8C}" dt="2026-04-11T19:01:47.456" v="191"/>
          <pc:sldLayoutMkLst>
            <pc:docMk/>
            <pc:sldMasterMk cId="3703239139" sldId="2147483792"/>
            <pc:sldLayoutMk cId="1736361224" sldId="2147483809"/>
          </pc:sldLayoutMkLst>
        </pc:sldLayoutChg>
      </pc:sldMasterChg>
      <pc:sldMasterChg chg="add del addSldLayout delSldLayout modSldLayout">
        <pc:chgData name="Heimlich, Emme (MU-Student)" userId="S::ehgcb@umsystem.edu::5e19ca3c-1935-4629-bcd8-80e447d99060" providerId="AD" clId="Web-{CADD2073-E403-6AEF-3AD4-83D81B83CC8C}" dt="2026-04-11T19:01:49.909" v="192"/>
        <pc:sldMasterMkLst>
          <pc:docMk/>
          <pc:sldMasterMk cId="366628829" sldId="2147483810"/>
        </pc:sldMasterMkLst>
        <pc:sldLayoutChg chg="add del mod replId">
          <pc:chgData name="Heimlich, Emme (MU-Student)" userId="S::ehgcb@umsystem.edu::5e19ca3c-1935-4629-bcd8-80e447d99060" providerId="AD" clId="Web-{CADD2073-E403-6AEF-3AD4-83D81B83CC8C}" dt="2026-04-11T19:01:49.909" v="192"/>
          <pc:sldLayoutMkLst>
            <pc:docMk/>
            <pc:sldMasterMk cId="366628829" sldId="2147483810"/>
            <pc:sldLayoutMk cId="1255427938" sldId="2147483811"/>
          </pc:sldLayoutMkLst>
        </pc:sldLayoutChg>
        <pc:sldLayoutChg chg="add del mod replId">
          <pc:chgData name="Heimlich, Emme (MU-Student)" userId="S::ehgcb@umsystem.edu::5e19ca3c-1935-4629-bcd8-80e447d99060" providerId="AD" clId="Web-{CADD2073-E403-6AEF-3AD4-83D81B83CC8C}" dt="2026-04-11T19:01:49.909" v="192"/>
          <pc:sldLayoutMkLst>
            <pc:docMk/>
            <pc:sldMasterMk cId="366628829" sldId="2147483810"/>
            <pc:sldLayoutMk cId="2330028023" sldId="2147483812"/>
          </pc:sldLayoutMkLst>
        </pc:sldLayoutChg>
        <pc:sldLayoutChg chg="add del mod replId">
          <pc:chgData name="Heimlich, Emme (MU-Student)" userId="S::ehgcb@umsystem.edu::5e19ca3c-1935-4629-bcd8-80e447d99060" providerId="AD" clId="Web-{CADD2073-E403-6AEF-3AD4-83D81B83CC8C}" dt="2026-04-11T19:01:49.909" v="192"/>
          <pc:sldLayoutMkLst>
            <pc:docMk/>
            <pc:sldMasterMk cId="366628829" sldId="2147483810"/>
            <pc:sldLayoutMk cId="4241046410" sldId="2147483813"/>
          </pc:sldLayoutMkLst>
        </pc:sldLayoutChg>
        <pc:sldLayoutChg chg="add del mod replId">
          <pc:chgData name="Heimlich, Emme (MU-Student)" userId="S::ehgcb@umsystem.edu::5e19ca3c-1935-4629-bcd8-80e447d99060" providerId="AD" clId="Web-{CADD2073-E403-6AEF-3AD4-83D81B83CC8C}" dt="2026-04-11T19:01:49.909" v="192"/>
          <pc:sldLayoutMkLst>
            <pc:docMk/>
            <pc:sldMasterMk cId="366628829" sldId="2147483810"/>
            <pc:sldLayoutMk cId="3344704932" sldId="2147483814"/>
          </pc:sldLayoutMkLst>
        </pc:sldLayoutChg>
        <pc:sldLayoutChg chg="add del mod replId">
          <pc:chgData name="Heimlich, Emme (MU-Student)" userId="S::ehgcb@umsystem.edu::5e19ca3c-1935-4629-bcd8-80e447d99060" providerId="AD" clId="Web-{CADD2073-E403-6AEF-3AD4-83D81B83CC8C}" dt="2026-04-11T19:01:49.909" v="192"/>
          <pc:sldLayoutMkLst>
            <pc:docMk/>
            <pc:sldMasterMk cId="366628829" sldId="2147483810"/>
            <pc:sldLayoutMk cId="3546764371" sldId="2147483815"/>
          </pc:sldLayoutMkLst>
        </pc:sldLayoutChg>
        <pc:sldLayoutChg chg="add del mod replId">
          <pc:chgData name="Heimlich, Emme (MU-Student)" userId="S::ehgcb@umsystem.edu::5e19ca3c-1935-4629-bcd8-80e447d99060" providerId="AD" clId="Web-{CADD2073-E403-6AEF-3AD4-83D81B83CC8C}" dt="2026-04-11T19:01:49.909" v="192"/>
          <pc:sldLayoutMkLst>
            <pc:docMk/>
            <pc:sldMasterMk cId="366628829" sldId="2147483810"/>
            <pc:sldLayoutMk cId="3909937324" sldId="2147483816"/>
          </pc:sldLayoutMkLst>
        </pc:sldLayoutChg>
        <pc:sldLayoutChg chg="add del mod replId">
          <pc:chgData name="Heimlich, Emme (MU-Student)" userId="S::ehgcb@umsystem.edu::5e19ca3c-1935-4629-bcd8-80e447d99060" providerId="AD" clId="Web-{CADD2073-E403-6AEF-3AD4-83D81B83CC8C}" dt="2026-04-11T19:01:49.909" v="192"/>
          <pc:sldLayoutMkLst>
            <pc:docMk/>
            <pc:sldMasterMk cId="366628829" sldId="2147483810"/>
            <pc:sldLayoutMk cId="4179209336" sldId="2147483817"/>
          </pc:sldLayoutMkLst>
        </pc:sldLayoutChg>
        <pc:sldLayoutChg chg="add del mod replId">
          <pc:chgData name="Heimlich, Emme (MU-Student)" userId="S::ehgcb@umsystem.edu::5e19ca3c-1935-4629-bcd8-80e447d99060" providerId="AD" clId="Web-{CADD2073-E403-6AEF-3AD4-83D81B83CC8C}" dt="2026-04-11T19:01:49.909" v="192"/>
          <pc:sldLayoutMkLst>
            <pc:docMk/>
            <pc:sldMasterMk cId="366628829" sldId="2147483810"/>
            <pc:sldLayoutMk cId="479276223" sldId="2147483818"/>
          </pc:sldLayoutMkLst>
        </pc:sldLayoutChg>
        <pc:sldLayoutChg chg="add del mod replId">
          <pc:chgData name="Heimlich, Emme (MU-Student)" userId="S::ehgcb@umsystem.edu::5e19ca3c-1935-4629-bcd8-80e447d99060" providerId="AD" clId="Web-{CADD2073-E403-6AEF-3AD4-83D81B83CC8C}" dt="2026-04-11T19:01:49.909" v="192"/>
          <pc:sldLayoutMkLst>
            <pc:docMk/>
            <pc:sldMasterMk cId="366628829" sldId="2147483810"/>
            <pc:sldLayoutMk cId="907833892" sldId="2147483819"/>
          </pc:sldLayoutMkLst>
        </pc:sldLayoutChg>
        <pc:sldLayoutChg chg="add del mod replId">
          <pc:chgData name="Heimlich, Emme (MU-Student)" userId="S::ehgcb@umsystem.edu::5e19ca3c-1935-4629-bcd8-80e447d99060" providerId="AD" clId="Web-{CADD2073-E403-6AEF-3AD4-83D81B83CC8C}" dt="2026-04-11T19:01:49.909" v="192"/>
          <pc:sldLayoutMkLst>
            <pc:docMk/>
            <pc:sldMasterMk cId="366628829" sldId="2147483810"/>
            <pc:sldLayoutMk cId="4163610068" sldId="2147483820"/>
          </pc:sldLayoutMkLst>
        </pc:sldLayoutChg>
        <pc:sldLayoutChg chg="add del mod replId">
          <pc:chgData name="Heimlich, Emme (MU-Student)" userId="S::ehgcb@umsystem.edu::5e19ca3c-1935-4629-bcd8-80e447d99060" providerId="AD" clId="Web-{CADD2073-E403-6AEF-3AD4-83D81B83CC8C}" dt="2026-04-11T19:01:49.909" v="192"/>
          <pc:sldLayoutMkLst>
            <pc:docMk/>
            <pc:sldMasterMk cId="366628829" sldId="2147483810"/>
            <pc:sldLayoutMk cId="2452090336" sldId="2147483821"/>
          </pc:sldLayoutMkLst>
        </pc:sldLayoutChg>
      </pc:sldMasterChg>
      <pc:sldMasterChg chg="add del addSldLayout delSldLayout modSldLayout">
        <pc:chgData name="Heimlich, Emme (MU-Student)" userId="S::ehgcb@umsystem.edu::5e19ca3c-1935-4629-bcd8-80e447d99060" providerId="AD" clId="Web-{CADD2073-E403-6AEF-3AD4-83D81B83CC8C}" dt="2026-04-11T19:02:08.473" v="195"/>
        <pc:sldMasterMkLst>
          <pc:docMk/>
          <pc:sldMasterMk cId="3533381491" sldId="2147483822"/>
        </pc:sldMasterMkLst>
        <pc:sldLayoutChg chg="add del mod replId">
          <pc:chgData name="Heimlich, Emme (MU-Student)" userId="S::ehgcb@umsystem.edu::5e19ca3c-1935-4629-bcd8-80e447d99060" providerId="AD" clId="Web-{CADD2073-E403-6AEF-3AD4-83D81B83CC8C}" dt="2026-04-11T19:02:08.473" v="195"/>
          <pc:sldLayoutMkLst>
            <pc:docMk/>
            <pc:sldMasterMk cId="3533381491" sldId="2147483822"/>
            <pc:sldLayoutMk cId="3899883985" sldId="2147483823"/>
          </pc:sldLayoutMkLst>
        </pc:sldLayoutChg>
        <pc:sldLayoutChg chg="add del mod replId">
          <pc:chgData name="Heimlich, Emme (MU-Student)" userId="S::ehgcb@umsystem.edu::5e19ca3c-1935-4629-bcd8-80e447d99060" providerId="AD" clId="Web-{CADD2073-E403-6AEF-3AD4-83D81B83CC8C}" dt="2026-04-11T19:02:08.473" v="195"/>
          <pc:sldLayoutMkLst>
            <pc:docMk/>
            <pc:sldMasterMk cId="3533381491" sldId="2147483822"/>
            <pc:sldLayoutMk cId="2265024167" sldId="2147483824"/>
          </pc:sldLayoutMkLst>
        </pc:sldLayoutChg>
        <pc:sldLayoutChg chg="add del mod replId">
          <pc:chgData name="Heimlich, Emme (MU-Student)" userId="S::ehgcb@umsystem.edu::5e19ca3c-1935-4629-bcd8-80e447d99060" providerId="AD" clId="Web-{CADD2073-E403-6AEF-3AD4-83D81B83CC8C}" dt="2026-04-11T19:02:08.473" v="195"/>
          <pc:sldLayoutMkLst>
            <pc:docMk/>
            <pc:sldMasterMk cId="3533381491" sldId="2147483822"/>
            <pc:sldLayoutMk cId="2688375126" sldId="2147483825"/>
          </pc:sldLayoutMkLst>
        </pc:sldLayoutChg>
        <pc:sldLayoutChg chg="add del mod replId">
          <pc:chgData name="Heimlich, Emme (MU-Student)" userId="S::ehgcb@umsystem.edu::5e19ca3c-1935-4629-bcd8-80e447d99060" providerId="AD" clId="Web-{CADD2073-E403-6AEF-3AD4-83D81B83CC8C}" dt="2026-04-11T19:02:08.473" v="195"/>
          <pc:sldLayoutMkLst>
            <pc:docMk/>
            <pc:sldMasterMk cId="3533381491" sldId="2147483822"/>
            <pc:sldLayoutMk cId="3848384253" sldId="2147483826"/>
          </pc:sldLayoutMkLst>
        </pc:sldLayoutChg>
        <pc:sldLayoutChg chg="add del mod replId">
          <pc:chgData name="Heimlich, Emme (MU-Student)" userId="S::ehgcb@umsystem.edu::5e19ca3c-1935-4629-bcd8-80e447d99060" providerId="AD" clId="Web-{CADD2073-E403-6AEF-3AD4-83D81B83CC8C}" dt="2026-04-11T19:02:08.473" v="195"/>
          <pc:sldLayoutMkLst>
            <pc:docMk/>
            <pc:sldMasterMk cId="3533381491" sldId="2147483822"/>
            <pc:sldLayoutMk cId="1456620069" sldId="2147483827"/>
          </pc:sldLayoutMkLst>
        </pc:sldLayoutChg>
        <pc:sldLayoutChg chg="add del mod replId">
          <pc:chgData name="Heimlich, Emme (MU-Student)" userId="S::ehgcb@umsystem.edu::5e19ca3c-1935-4629-bcd8-80e447d99060" providerId="AD" clId="Web-{CADD2073-E403-6AEF-3AD4-83D81B83CC8C}" dt="2026-04-11T19:02:08.473" v="195"/>
          <pc:sldLayoutMkLst>
            <pc:docMk/>
            <pc:sldMasterMk cId="3533381491" sldId="2147483822"/>
            <pc:sldLayoutMk cId="1766160889" sldId="2147483828"/>
          </pc:sldLayoutMkLst>
        </pc:sldLayoutChg>
        <pc:sldLayoutChg chg="add del mod replId">
          <pc:chgData name="Heimlich, Emme (MU-Student)" userId="S::ehgcb@umsystem.edu::5e19ca3c-1935-4629-bcd8-80e447d99060" providerId="AD" clId="Web-{CADD2073-E403-6AEF-3AD4-83D81B83CC8C}" dt="2026-04-11T19:02:08.473" v="195"/>
          <pc:sldLayoutMkLst>
            <pc:docMk/>
            <pc:sldMasterMk cId="3533381491" sldId="2147483822"/>
            <pc:sldLayoutMk cId="2728213370" sldId="2147483829"/>
          </pc:sldLayoutMkLst>
        </pc:sldLayoutChg>
        <pc:sldLayoutChg chg="add del mod replId">
          <pc:chgData name="Heimlich, Emme (MU-Student)" userId="S::ehgcb@umsystem.edu::5e19ca3c-1935-4629-bcd8-80e447d99060" providerId="AD" clId="Web-{CADD2073-E403-6AEF-3AD4-83D81B83CC8C}" dt="2026-04-11T19:02:08.473" v="195"/>
          <pc:sldLayoutMkLst>
            <pc:docMk/>
            <pc:sldMasterMk cId="3533381491" sldId="2147483822"/>
            <pc:sldLayoutMk cId="1796877481" sldId="2147483830"/>
          </pc:sldLayoutMkLst>
        </pc:sldLayoutChg>
        <pc:sldLayoutChg chg="add del mod replId">
          <pc:chgData name="Heimlich, Emme (MU-Student)" userId="S::ehgcb@umsystem.edu::5e19ca3c-1935-4629-bcd8-80e447d99060" providerId="AD" clId="Web-{CADD2073-E403-6AEF-3AD4-83D81B83CC8C}" dt="2026-04-11T19:02:08.473" v="195"/>
          <pc:sldLayoutMkLst>
            <pc:docMk/>
            <pc:sldMasterMk cId="3533381491" sldId="2147483822"/>
            <pc:sldLayoutMk cId="97775524" sldId="2147483831"/>
          </pc:sldLayoutMkLst>
        </pc:sldLayoutChg>
        <pc:sldLayoutChg chg="add del mod replId">
          <pc:chgData name="Heimlich, Emme (MU-Student)" userId="S::ehgcb@umsystem.edu::5e19ca3c-1935-4629-bcd8-80e447d99060" providerId="AD" clId="Web-{CADD2073-E403-6AEF-3AD4-83D81B83CC8C}" dt="2026-04-11T19:02:08.473" v="195"/>
          <pc:sldLayoutMkLst>
            <pc:docMk/>
            <pc:sldMasterMk cId="3533381491" sldId="2147483822"/>
            <pc:sldLayoutMk cId="2507627879" sldId="2147483832"/>
          </pc:sldLayoutMkLst>
        </pc:sldLayoutChg>
        <pc:sldLayoutChg chg="add del mod replId">
          <pc:chgData name="Heimlich, Emme (MU-Student)" userId="S::ehgcb@umsystem.edu::5e19ca3c-1935-4629-bcd8-80e447d99060" providerId="AD" clId="Web-{CADD2073-E403-6AEF-3AD4-83D81B83CC8C}" dt="2026-04-11T19:02:08.473" v="195"/>
          <pc:sldLayoutMkLst>
            <pc:docMk/>
            <pc:sldMasterMk cId="3533381491" sldId="2147483822"/>
            <pc:sldLayoutMk cId="2521910024" sldId="2147483833"/>
          </pc:sldLayoutMkLst>
        </pc:sldLayoutChg>
      </pc:sldMasterChg>
      <pc:sldMasterChg chg="add del addSldLayout delSldLayout modSldLayout">
        <pc:chgData name="Heimlich, Emme (MU-Student)" userId="S::ehgcb@umsystem.edu::5e19ca3c-1935-4629-bcd8-80e447d99060" providerId="AD" clId="Web-{CADD2073-E403-6AEF-3AD4-83D81B83CC8C}" dt="2026-04-11T19:02:11.457" v="196"/>
        <pc:sldMasterMkLst>
          <pc:docMk/>
          <pc:sldMasterMk cId="231752434" sldId="2147483834"/>
        </pc:sldMasterMkLst>
        <pc:sldLayoutChg chg="add del mod replId">
          <pc:chgData name="Heimlich, Emme (MU-Student)" userId="S::ehgcb@umsystem.edu::5e19ca3c-1935-4629-bcd8-80e447d99060" providerId="AD" clId="Web-{CADD2073-E403-6AEF-3AD4-83D81B83CC8C}" dt="2026-04-11T19:02:11.457" v="196"/>
          <pc:sldLayoutMkLst>
            <pc:docMk/>
            <pc:sldMasterMk cId="231752434" sldId="2147483834"/>
            <pc:sldLayoutMk cId="4235159890" sldId="2147483835"/>
          </pc:sldLayoutMkLst>
        </pc:sldLayoutChg>
        <pc:sldLayoutChg chg="add del mod replId">
          <pc:chgData name="Heimlich, Emme (MU-Student)" userId="S::ehgcb@umsystem.edu::5e19ca3c-1935-4629-bcd8-80e447d99060" providerId="AD" clId="Web-{CADD2073-E403-6AEF-3AD4-83D81B83CC8C}" dt="2026-04-11T19:02:11.457" v="196"/>
          <pc:sldLayoutMkLst>
            <pc:docMk/>
            <pc:sldMasterMk cId="231752434" sldId="2147483834"/>
            <pc:sldLayoutMk cId="956040891" sldId="2147483836"/>
          </pc:sldLayoutMkLst>
        </pc:sldLayoutChg>
        <pc:sldLayoutChg chg="add del mod replId">
          <pc:chgData name="Heimlich, Emme (MU-Student)" userId="S::ehgcb@umsystem.edu::5e19ca3c-1935-4629-bcd8-80e447d99060" providerId="AD" clId="Web-{CADD2073-E403-6AEF-3AD4-83D81B83CC8C}" dt="2026-04-11T19:02:11.457" v="196"/>
          <pc:sldLayoutMkLst>
            <pc:docMk/>
            <pc:sldMasterMk cId="231752434" sldId="2147483834"/>
            <pc:sldLayoutMk cId="2241672132" sldId="2147483837"/>
          </pc:sldLayoutMkLst>
        </pc:sldLayoutChg>
        <pc:sldLayoutChg chg="add del mod replId">
          <pc:chgData name="Heimlich, Emme (MU-Student)" userId="S::ehgcb@umsystem.edu::5e19ca3c-1935-4629-bcd8-80e447d99060" providerId="AD" clId="Web-{CADD2073-E403-6AEF-3AD4-83D81B83CC8C}" dt="2026-04-11T19:02:11.457" v="196"/>
          <pc:sldLayoutMkLst>
            <pc:docMk/>
            <pc:sldMasterMk cId="231752434" sldId="2147483834"/>
            <pc:sldLayoutMk cId="979914650" sldId="2147483838"/>
          </pc:sldLayoutMkLst>
        </pc:sldLayoutChg>
        <pc:sldLayoutChg chg="add del mod replId">
          <pc:chgData name="Heimlich, Emme (MU-Student)" userId="S::ehgcb@umsystem.edu::5e19ca3c-1935-4629-bcd8-80e447d99060" providerId="AD" clId="Web-{CADD2073-E403-6AEF-3AD4-83D81B83CC8C}" dt="2026-04-11T19:02:11.457" v="196"/>
          <pc:sldLayoutMkLst>
            <pc:docMk/>
            <pc:sldMasterMk cId="231752434" sldId="2147483834"/>
            <pc:sldLayoutMk cId="3533517748" sldId="2147483839"/>
          </pc:sldLayoutMkLst>
        </pc:sldLayoutChg>
        <pc:sldLayoutChg chg="add del mod replId">
          <pc:chgData name="Heimlich, Emme (MU-Student)" userId="S::ehgcb@umsystem.edu::5e19ca3c-1935-4629-bcd8-80e447d99060" providerId="AD" clId="Web-{CADD2073-E403-6AEF-3AD4-83D81B83CC8C}" dt="2026-04-11T19:02:11.457" v="196"/>
          <pc:sldLayoutMkLst>
            <pc:docMk/>
            <pc:sldMasterMk cId="231752434" sldId="2147483834"/>
            <pc:sldLayoutMk cId="2948925399" sldId="2147483840"/>
          </pc:sldLayoutMkLst>
        </pc:sldLayoutChg>
        <pc:sldLayoutChg chg="add del mod replId">
          <pc:chgData name="Heimlich, Emme (MU-Student)" userId="S::ehgcb@umsystem.edu::5e19ca3c-1935-4629-bcd8-80e447d99060" providerId="AD" clId="Web-{CADD2073-E403-6AEF-3AD4-83D81B83CC8C}" dt="2026-04-11T19:02:11.457" v="196"/>
          <pc:sldLayoutMkLst>
            <pc:docMk/>
            <pc:sldMasterMk cId="231752434" sldId="2147483834"/>
            <pc:sldLayoutMk cId="1815689321" sldId="2147483841"/>
          </pc:sldLayoutMkLst>
        </pc:sldLayoutChg>
        <pc:sldLayoutChg chg="add del mod replId">
          <pc:chgData name="Heimlich, Emme (MU-Student)" userId="S::ehgcb@umsystem.edu::5e19ca3c-1935-4629-bcd8-80e447d99060" providerId="AD" clId="Web-{CADD2073-E403-6AEF-3AD4-83D81B83CC8C}" dt="2026-04-11T19:02:11.457" v="196"/>
          <pc:sldLayoutMkLst>
            <pc:docMk/>
            <pc:sldMasterMk cId="231752434" sldId="2147483834"/>
            <pc:sldLayoutMk cId="242713178" sldId="2147483842"/>
          </pc:sldLayoutMkLst>
        </pc:sldLayoutChg>
        <pc:sldLayoutChg chg="add del mod replId">
          <pc:chgData name="Heimlich, Emme (MU-Student)" userId="S::ehgcb@umsystem.edu::5e19ca3c-1935-4629-bcd8-80e447d99060" providerId="AD" clId="Web-{CADD2073-E403-6AEF-3AD4-83D81B83CC8C}" dt="2026-04-11T19:02:11.457" v="196"/>
          <pc:sldLayoutMkLst>
            <pc:docMk/>
            <pc:sldMasterMk cId="231752434" sldId="2147483834"/>
            <pc:sldLayoutMk cId="3368748497" sldId="2147483843"/>
          </pc:sldLayoutMkLst>
        </pc:sldLayoutChg>
        <pc:sldLayoutChg chg="add del mod replId">
          <pc:chgData name="Heimlich, Emme (MU-Student)" userId="S::ehgcb@umsystem.edu::5e19ca3c-1935-4629-bcd8-80e447d99060" providerId="AD" clId="Web-{CADD2073-E403-6AEF-3AD4-83D81B83CC8C}" dt="2026-04-11T19:02:11.457" v="196"/>
          <pc:sldLayoutMkLst>
            <pc:docMk/>
            <pc:sldMasterMk cId="231752434" sldId="2147483834"/>
            <pc:sldLayoutMk cId="1563058240" sldId="2147483844"/>
          </pc:sldLayoutMkLst>
        </pc:sldLayoutChg>
        <pc:sldLayoutChg chg="add del mod replId">
          <pc:chgData name="Heimlich, Emme (MU-Student)" userId="S::ehgcb@umsystem.edu::5e19ca3c-1935-4629-bcd8-80e447d99060" providerId="AD" clId="Web-{CADD2073-E403-6AEF-3AD4-83D81B83CC8C}" dt="2026-04-11T19:02:11.457" v="196"/>
          <pc:sldLayoutMkLst>
            <pc:docMk/>
            <pc:sldMasterMk cId="231752434" sldId="2147483834"/>
            <pc:sldLayoutMk cId="1900593000" sldId="2147483845"/>
          </pc:sldLayoutMkLst>
        </pc:sldLayoutChg>
        <pc:sldLayoutChg chg="add del mod replId">
          <pc:chgData name="Heimlich, Emme (MU-Student)" userId="S::ehgcb@umsystem.edu::5e19ca3c-1935-4629-bcd8-80e447d99060" providerId="AD" clId="Web-{CADD2073-E403-6AEF-3AD4-83D81B83CC8C}" dt="2026-04-11T19:02:11.457" v="196"/>
          <pc:sldLayoutMkLst>
            <pc:docMk/>
            <pc:sldMasterMk cId="231752434" sldId="2147483834"/>
            <pc:sldLayoutMk cId="943638755" sldId="2147483846"/>
          </pc:sldLayoutMkLst>
        </pc:sldLayoutChg>
        <pc:sldLayoutChg chg="add del mod replId">
          <pc:chgData name="Heimlich, Emme (MU-Student)" userId="S::ehgcb@umsystem.edu::5e19ca3c-1935-4629-bcd8-80e447d99060" providerId="AD" clId="Web-{CADD2073-E403-6AEF-3AD4-83D81B83CC8C}" dt="2026-04-11T19:02:11.457" v="196"/>
          <pc:sldLayoutMkLst>
            <pc:docMk/>
            <pc:sldMasterMk cId="231752434" sldId="2147483834"/>
            <pc:sldLayoutMk cId="3322153690" sldId="2147483847"/>
          </pc:sldLayoutMkLst>
        </pc:sldLayoutChg>
        <pc:sldLayoutChg chg="add del mod replId">
          <pc:chgData name="Heimlich, Emme (MU-Student)" userId="S::ehgcb@umsystem.edu::5e19ca3c-1935-4629-bcd8-80e447d99060" providerId="AD" clId="Web-{CADD2073-E403-6AEF-3AD4-83D81B83CC8C}" dt="2026-04-11T19:02:11.457" v="196"/>
          <pc:sldLayoutMkLst>
            <pc:docMk/>
            <pc:sldMasterMk cId="231752434" sldId="2147483834"/>
            <pc:sldLayoutMk cId="1283096632" sldId="2147483848"/>
          </pc:sldLayoutMkLst>
        </pc:sldLayoutChg>
        <pc:sldLayoutChg chg="add del mod replId">
          <pc:chgData name="Heimlich, Emme (MU-Student)" userId="S::ehgcb@umsystem.edu::5e19ca3c-1935-4629-bcd8-80e447d99060" providerId="AD" clId="Web-{CADD2073-E403-6AEF-3AD4-83D81B83CC8C}" dt="2026-04-11T19:02:11.457" v="196"/>
          <pc:sldLayoutMkLst>
            <pc:docMk/>
            <pc:sldMasterMk cId="231752434" sldId="2147483834"/>
            <pc:sldLayoutMk cId="1445038543" sldId="2147483849"/>
          </pc:sldLayoutMkLst>
        </pc:sldLayoutChg>
        <pc:sldLayoutChg chg="add del mod replId">
          <pc:chgData name="Heimlich, Emme (MU-Student)" userId="S::ehgcb@umsystem.edu::5e19ca3c-1935-4629-bcd8-80e447d99060" providerId="AD" clId="Web-{CADD2073-E403-6AEF-3AD4-83D81B83CC8C}" dt="2026-04-11T19:02:11.457" v="196"/>
          <pc:sldLayoutMkLst>
            <pc:docMk/>
            <pc:sldMasterMk cId="231752434" sldId="2147483834"/>
            <pc:sldLayoutMk cId="2109115943" sldId="2147483850"/>
          </pc:sldLayoutMkLst>
        </pc:sldLayoutChg>
        <pc:sldLayoutChg chg="add del mod replId">
          <pc:chgData name="Heimlich, Emme (MU-Student)" userId="S::ehgcb@umsystem.edu::5e19ca3c-1935-4629-bcd8-80e447d99060" providerId="AD" clId="Web-{CADD2073-E403-6AEF-3AD4-83D81B83CC8C}" dt="2026-04-11T19:02:11.457" v="196"/>
          <pc:sldLayoutMkLst>
            <pc:docMk/>
            <pc:sldMasterMk cId="231752434" sldId="2147483834"/>
            <pc:sldLayoutMk cId="3781933790" sldId="2147483851"/>
          </pc:sldLayoutMkLst>
        </pc:sldLayoutChg>
      </pc:sldMasterChg>
      <pc:sldMasterChg chg="add del addSldLayout delSldLayout modSldLayout">
        <pc:chgData name="Heimlich, Emme (MU-Student)" userId="S::ehgcb@umsystem.edu::5e19ca3c-1935-4629-bcd8-80e447d99060" providerId="AD" clId="Web-{CADD2073-E403-6AEF-3AD4-83D81B83CC8C}" dt="2026-04-11T19:02:12.957" v="197"/>
        <pc:sldMasterMkLst>
          <pc:docMk/>
          <pc:sldMasterMk cId="3971959799" sldId="2147483852"/>
        </pc:sldMasterMkLst>
        <pc:sldLayoutChg chg="add del mod replId">
          <pc:chgData name="Heimlich, Emme (MU-Student)" userId="S::ehgcb@umsystem.edu::5e19ca3c-1935-4629-bcd8-80e447d99060" providerId="AD" clId="Web-{CADD2073-E403-6AEF-3AD4-83D81B83CC8C}" dt="2026-04-11T19:02:12.957" v="197"/>
          <pc:sldLayoutMkLst>
            <pc:docMk/>
            <pc:sldMasterMk cId="3971959799" sldId="2147483852"/>
            <pc:sldLayoutMk cId="397965979" sldId="2147483853"/>
          </pc:sldLayoutMkLst>
        </pc:sldLayoutChg>
        <pc:sldLayoutChg chg="add del mod replId">
          <pc:chgData name="Heimlich, Emme (MU-Student)" userId="S::ehgcb@umsystem.edu::5e19ca3c-1935-4629-bcd8-80e447d99060" providerId="AD" clId="Web-{CADD2073-E403-6AEF-3AD4-83D81B83CC8C}" dt="2026-04-11T19:02:12.957" v="197"/>
          <pc:sldLayoutMkLst>
            <pc:docMk/>
            <pc:sldMasterMk cId="3971959799" sldId="2147483852"/>
            <pc:sldLayoutMk cId="1206353465" sldId="2147483854"/>
          </pc:sldLayoutMkLst>
        </pc:sldLayoutChg>
        <pc:sldLayoutChg chg="add del mod replId">
          <pc:chgData name="Heimlich, Emme (MU-Student)" userId="S::ehgcb@umsystem.edu::5e19ca3c-1935-4629-bcd8-80e447d99060" providerId="AD" clId="Web-{CADD2073-E403-6AEF-3AD4-83D81B83CC8C}" dt="2026-04-11T19:02:12.957" v="197"/>
          <pc:sldLayoutMkLst>
            <pc:docMk/>
            <pc:sldMasterMk cId="3971959799" sldId="2147483852"/>
            <pc:sldLayoutMk cId="1630756003" sldId="2147483855"/>
          </pc:sldLayoutMkLst>
        </pc:sldLayoutChg>
        <pc:sldLayoutChg chg="add del mod replId">
          <pc:chgData name="Heimlich, Emme (MU-Student)" userId="S::ehgcb@umsystem.edu::5e19ca3c-1935-4629-bcd8-80e447d99060" providerId="AD" clId="Web-{CADD2073-E403-6AEF-3AD4-83D81B83CC8C}" dt="2026-04-11T19:02:12.957" v="197"/>
          <pc:sldLayoutMkLst>
            <pc:docMk/>
            <pc:sldMasterMk cId="3971959799" sldId="2147483852"/>
            <pc:sldLayoutMk cId="615286982" sldId="2147483856"/>
          </pc:sldLayoutMkLst>
        </pc:sldLayoutChg>
        <pc:sldLayoutChg chg="add del mod replId">
          <pc:chgData name="Heimlich, Emme (MU-Student)" userId="S::ehgcb@umsystem.edu::5e19ca3c-1935-4629-bcd8-80e447d99060" providerId="AD" clId="Web-{CADD2073-E403-6AEF-3AD4-83D81B83CC8C}" dt="2026-04-11T19:02:12.957" v="197"/>
          <pc:sldLayoutMkLst>
            <pc:docMk/>
            <pc:sldMasterMk cId="3971959799" sldId="2147483852"/>
            <pc:sldLayoutMk cId="775530675" sldId="2147483857"/>
          </pc:sldLayoutMkLst>
        </pc:sldLayoutChg>
        <pc:sldLayoutChg chg="add del mod replId">
          <pc:chgData name="Heimlich, Emme (MU-Student)" userId="S::ehgcb@umsystem.edu::5e19ca3c-1935-4629-bcd8-80e447d99060" providerId="AD" clId="Web-{CADD2073-E403-6AEF-3AD4-83D81B83CC8C}" dt="2026-04-11T19:02:12.957" v="197"/>
          <pc:sldLayoutMkLst>
            <pc:docMk/>
            <pc:sldMasterMk cId="3971959799" sldId="2147483852"/>
            <pc:sldLayoutMk cId="2347730379" sldId="2147483858"/>
          </pc:sldLayoutMkLst>
        </pc:sldLayoutChg>
        <pc:sldLayoutChg chg="add del mod replId">
          <pc:chgData name="Heimlich, Emme (MU-Student)" userId="S::ehgcb@umsystem.edu::5e19ca3c-1935-4629-bcd8-80e447d99060" providerId="AD" clId="Web-{CADD2073-E403-6AEF-3AD4-83D81B83CC8C}" dt="2026-04-11T19:02:12.957" v="197"/>
          <pc:sldLayoutMkLst>
            <pc:docMk/>
            <pc:sldMasterMk cId="3971959799" sldId="2147483852"/>
            <pc:sldLayoutMk cId="2523410756" sldId="2147483859"/>
          </pc:sldLayoutMkLst>
        </pc:sldLayoutChg>
        <pc:sldLayoutChg chg="add del mod replId">
          <pc:chgData name="Heimlich, Emme (MU-Student)" userId="S::ehgcb@umsystem.edu::5e19ca3c-1935-4629-bcd8-80e447d99060" providerId="AD" clId="Web-{CADD2073-E403-6AEF-3AD4-83D81B83CC8C}" dt="2026-04-11T19:02:12.957" v="197"/>
          <pc:sldLayoutMkLst>
            <pc:docMk/>
            <pc:sldMasterMk cId="3971959799" sldId="2147483852"/>
            <pc:sldLayoutMk cId="2329785571" sldId="2147483860"/>
          </pc:sldLayoutMkLst>
        </pc:sldLayoutChg>
        <pc:sldLayoutChg chg="add del mod replId">
          <pc:chgData name="Heimlich, Emme (MU-Student)" userId="S::ehgcb@umsystem.edu::5e19ca3c-1935-4629-bcd8-80e447d99060" providerId="AD" clId="Web-{CADD2073-E403-6AEF-3AD4-83D81B83CC8C}" dt="2026-04-11T19:02:12.957" v="197"/>
          <pc:sldLayoutMkLst>
            <pc:docMk/>
            <pc:sldMasterMk cId="3971959799" sldId="2147483852"/>
            <pc:sldLayoutMk cId="2077888747" sldId="2147483861"/>
          </pc:sldLayoutMkLst>
        </pc:sldLayoutChg>
        <pc:sldLayoutChg chg="add del mod replId">
          <pc:chgData name="Heimlich, Emme (MU-Student)" userId="S::ehgcb@umsystem.edu::5e19ca3c-1935-4629-bcd8-80e447d99060" providerId="AD" clId="Web-{CADD2073-E403-6AEF-3AD4-83D81B83CC8C}" dt="2026-04-11T19:02:12.957" v="197"/>
          <pc:sldLayoutMkLst>
            <pc:docMk/>
            <pc:sldMasterMk cId="3971959799" sldId="2147483852"/>
            <pc:sldLayoutMk cId="1060292279" sldId="2147483862"/>
          </pc:sldLayoutMkLst>
        </pc:sldLayoutChg>
        <pc:sldLayoutChg chg="add del mod replId">
          <pc:chgData name="Heimlich, Emme (MU-Student)" userId="S::ehgcb@umsystem.edu::5e19ca3c-1935-4629-bcd8-80e447d99060" providerId="AD" clId="Web-{CADD2073-E403-6AEF-3AD4-83D81B83CC8C}" dt="2026-04-11T19:02:12.957" v="197"/>
          <pc:sldLayoutMkLst>
            <pc:docMk/>
            <pc:sldMasterMk cId="3971959799" sldId="2147483852"/>
            <pc:sldLayoutMk cId="2978198222" sldId="2147483863"/>
          </pc:sldLayoutMkLst>
        </pc:sldLayoutChg>
        <pc:sldLayoutChg chg="add del mod replId">
          <pc:chgData name="Heimlich, Emme (MU-Student)" userId="S::ehgcb@umsystem.edu::5e19ca3c-1935-4629-bcd8-80e447d99060" providerId="AD" clId="Web-{CADD2073-E403-6AEF-3AD4-83D81B83CC8C}" dt="2026-04-11T19:02:12.957" v="197"/>
          <pc:sldLayoutMkLst>
            <pc:docMk/>
            <pc:sldMasterMk cId="3971959799" sldId="2147483852"/>
            <pc:sldLayoutMk cId="1492063805" sldId="2147483864"/>
          </pc:sldLayoutMkLst>
        </pc:sldLayoutChg>
        <pc:sldLayoutChg chg="add del mod replId">
          <pc:chgData name="Heimlich, Emme (MU-Student)" userId="S::ehgcb@umsystem.edu::5e19ca3c-1935-4629-bcd8-80e447d99060" providerId="AD" clId="Web-{CADD2073-E403-6AEF-3AD4-83D81B83CC8C}" dt="2026-04-11T19:02:12.957" v="197"/>
          <pc:sldLayoutMkLst>
            <pc:docMk/>
            <pc:sldMasterMk cId="3971959799" sldId="2147483852"/>
            <pc:sldLayoutMk cId="1567981605" sldId="2147483865"/>
          </pc:sldLayoutMkLst>
        </pc:sldLayoutChg>
        <pc:sldLayoutChg chg="add del mod replId">
          <pc:chgData name="Heimlich, Emme (MU-Student)" userId="S::ehgcb@umsystem.edu::5e19ca3c-1935-4629-bcd8-80e447d99060" providerId="AD" clId="Web-{CADD2073-E403-6AEF-3AD4-83D81B83CC8C}" dt="2026-04-11T19:02:12.957" v="197"/>
          <pc:sldLayoutMkLst>
            <pc:docMk/>
            <pc:sldMasterMk cId="3971959799" sldId="2147483852"/>
            <pc:sldLayoutMk cId="3405531674" sldId="2147483866"/>
          </pc:sldLayoutMkLst>
        </pc:sldLayoutChg>
        <pc:sldLayoutChg chg="add del mod replId">
          <pc:chgData name="Heimlich, Emme (MU-Student)" userId="S::ehgcb@umsystem.edu::5e19ca3c-1935-4629-bcd8-80e447d99060" providerId="AD" clId="Web-{CADD2073-E403-6AEF-3AD4-83D81B83CC8C}" dt="2026-04-11T19:02:12.957" v="197"/>
          <pc:sldLayoutMkLst>
            <pc:docMk/>
            <pc:sldMasterMk cId="3971959799" sldId="2147483852"/>
            <pc:sldLayoutMk cId="2366252906" sldId="2147483867"/>
          </pc:sldLayoutMkLst>
        </pc:sldLayoutChg>
        <pc:sldLayoutChg chg="add del mod replId">
          <pc:chgData name="Heimlich, Emme (MU-Student)" userId="S::ehgcb@umsystem.edu::5e19ca3c-1935-4629-bcd8-80e447d99060" providerId="AD" clId="Web-{CADD2073-E403-6AEF-3AD4-83D81B83CC8C}" dt="2026-04-11T19:02:12.957" v="197"/>
          <pc:sldLayoutMkLst>
            <pc:docMk/>
            <pc:sldMasterMk cId="3971959799" sldId="2147483852"/>
            <pc:sldLayoutMk cId="932617649" sldId="2147483868"/>
          </pc:sldLayoutMkLst>
        </pc:sldLayoutChg>
        <pc:sldLayoutChg chg="add del mod replId">
          <pc:chgData name="Heimlich, Emme (MU-Student)" userId="S::ehgcb@umsystem.edu::5e19ca3c-1935-4629-bcd8-80e447d99060" providerId="AD" clId="Web-{CADD2073-E403-6AEF-3AD4-83D81B83CC8C}" dt="2026-04-11T19:02:12.957" v="197"/>
          <pc:sldLayoutMkLst>
            <pc:docMk/>
            <pc:sldMasterMk cId="3971959799" sldId="2147483852"/>
            <pc:sldLayoutMk cId="818845336" sldId="2147483869"/>
          </pc:sldLayoutMkLst>
        </pc:sldLayoutChg>
      </pc:sldMasterChg>
      <pc:sldMasterChg chg="add addSldLayout modSldLayout">
        <pc:chgData name="Heimlich, Emme (MU-Student)" userId="S::ehgcb@umsystem.edu::5e19ca3c-1935-4629-bcd8-80e447d99060" providerId="AD" clId="Web-{CADD2073-E403-6AEF-3AD4-83D81B83CC8C}" dt="2026-04-11T19:02:12.957" v="197"/>
        <pc:sldMasterMkLst>
          <pc:docMk/>
          <pc:sldMasterMk cId="3400981127" sldId="2147483870"/>
        </pc:sldMasterMkLst>
        <pc:sldLayoutChg chg="add mod replId">
          <pc:chgData name="Heimlich, Emme (MU-Student)" userId="S::ehgcb@umsystem.edu::5e19ca3c-1935-4629-bcd8-80e447d99060" providerId="AD" clId="Web-{CADD2073-E403-6AEF-3AD4-83D81B83CC8C}" dt="2026-04-11T19:02:12.957" v="197"/>
          <pc:sldLayoutMkLst>
            <pc:docMk/>
            <pc:sldMasterMk cId="3400981127" sldId="2147483870"/>
            <pc:sldLayoutMk cId="3418319588" sldId="2147483871"/>
          </pc:sldLayoutMkLst>
        </pc:sldLayoutChg>
        <pc:sldLayoutChg chg="add mod replId">
          <pc:chgData name="Heimlich, Emme (MU-Student)" userId="S::ehgcb@umsystem.edu::5e19ca3c-1935-4629-bcd8-80e447d99060" providerId="AD" clId="Web-{CADD2073-E403-6AEF-3AD4-83D81B83CC8C}" dt="2026-04-11T19:02:12.957" v="197"/>
          <pc:sldLayoutMkLst>
            <pc:docMk/>
            <pc:sldMasterMk cId="3400981127" sldId="2147483870"/>
            <pc:sldLayoutMk cId="311875758" sldId="2147483872"/>
          </pc:sldLayoutMkLst>
        </pc:sldLayoutChg>
        <pc:sldLayoutChg chg="add mod replId">
          <pc:chgData name="Heimlich, Emme (MU-Student)" userId="S::ehgcb@umsystem.edu::5e19ca3c-1935-4629-bcd8-80e447d99060" providerId="AD" clId="Web-{CADD2073-E403-6AEF-3AD4-83D81B83CC8C}" dt="2026-04-11T19:02:12.957" v="197"/>
          <pc:sldLayoutMkLst>
            <pc:docMk/>
            <pc:sldMasterMk cId="3400981127" sldId="2147483870"/>
            <pc:sldLayoutMk cId="117172058" sldId="2147483873"/>
          </pc:sldLayoutMkLst>
        </pc:sldLayoutChg>
        <pc:sldLayoutChg chg="add mod replId">
          <pc:chgData name="Heimlich, Emme (MU-Student)" userId="S::ehgcb@umsystem.edu::5e19ca3c-1935-4629-bcd8-80e447d99060" providerId="AD" clId="Web-{CADD2073-E403-6AEF-3AD4-83D81B83CC8C}" dt="2026-04-11T19:02:12.957" v="197"/>
          <pc:sldLayoutMkLst>
            <pc:docMk/>
            <pc:sldMasterMk cId="3400981127" sldId="2147483870"/>
            <pc:sldLayoutMk cId="803182484" sldId="2147483874"/>
          </pc:sldLayoutMkLst>
        </pc:sldLayoutChg>
        <pc:sldLayoutChg chg="add mod replId">
          <pc:chgData name="Heimlich, Emme (MU-Student)" userId="S::ehgcb@umsystem.edu::5e19ca3c-1935-4629-bcd8-80e447d99060" providerId="AD" clId="Web-{CADD2073-E403-6AEF-3AD4-83D81B83CC8C}" dt="2026-04-11T19:02:12.957" v="197"/>
          <pc:sldLayoutMkLst>
            <pc:docMk/>
            <pc:sldMasterMk cId="3400981127" sldId="2147483870"/>
            <pc:sldLayoutMk cId="407978199" sldId="2147483875"/>
          </pc:sldLayoutMkLst>
        </pc:sldLayoutChg>
        <pc:sldLayoutChg chg="add mod replId">
          <pc:chgData name="Heimlich, Emme (MU-Student)" userId="S::ehgcb@umsystem.edu::5e19ca3c-1935-4629-bcd8-80e447d99060" providerId="AD" clId="Web-{CADD2073-E403-6AEF-3AD4-83D81B83CC8C}" dt="2026-04-11T19:02:12.957" v="197"/>
          <pc:sldLayoutMkLst>
            <pc:docMk/>
            <pc:sldMasterMk cId="3400981127" sldId="2147483870"/>
            <pc:sldLayoutMk cId="2079379254" sldId="2147483876"/>
          </pc:sldLayoutMkLst>
        </pc:sldLayoutChg>
        <pc:sldLayoutChg chg="add mod replId">
          <pc:chgData name="Heimlich, Emme (MU-Student)" userId="S::ehgcb@umsystem.edu::5e19ca3c-1935-4629-bcd8-80e447d99060" providerId="AD" clId="Web-{CADD2073-E403-6AEF-3AD4-83D81B83CC8C}" dt="2026-04-11T19:02:12.957" v="197"/>
          <pc:sldLayoutMkLst>
            <pc:docMk/>
            <pc:sldMasterMk cId="3400981127" sldId="2147483870"/>
            <pc:sldLayoutMk cId="916750341" sldId="2147483877"/>
          </pc:sldLayoutMkLst>
        </pc:sldLayoutChg>
        <pc:sldLayoutChg chg="add mod replId">
          <pc:chgData name="Heimlich, Emme (MU-Student)" userId="S::ehgcb@umsystem.edu::5e19ca3c-1935-4629-bcd8-80e447d99060" providerId="AD" clId="Web-{CADD2073-E403-6AEF-3AD4-83D81B83CC8C}" dt="2026-04-11T19:02:12.957" v="197"/>
          <pc:sldLayoutMkLst>
            <pc:docMk/>
            <pc:sldMasterMk cId="3400981127" sldId="2147483870"/>
            <pc:sldLayoutMk cId="1606759297" sldId="2147483878"/>
          </pc:sldLayoutMkLst>
        </pc:sldLayoutChg>
        <pc:sldLayoutChg chg="add mod replId">
          <pc:chgData name="Heimlich, Emme (MU-Student)" userId="S::ehgcb@umsystem.edu::5e19ca3c-1935-4629-bcd8-80e447d99060" providerId="AD" clId="Web-{CADD2073-E403-6AEF-3AD4-83D81B83CC8C}" dt="2026-04-11T19:02:12.957" v="197"/>
          <pc:sldLayoutMkLst>
            <pc:docMk/>
            <pc:sldMasterMk cId="3400981127" sldId="2147483870"/>
            <pc:sldLayoutMk cId="4115447405" sldId="2147483879"/>
          </pc:sldLayoutMkLst>
        </pc:sldLayoutChg>
        <pc:sldLayoutChg chg="add mod replId">
          <pc:chgData name="Heimlich, Emme (MU-Student)" userId="S::ehgcb@umsystem.edu::5e19ca3c-1935-4629-bcd8-80e447d99060" providerId="AD" clId="Web-{CADD2073-E403-6AEF-3AD4-83D81B83CC8C}" dt="2026-04-11T19:02:12.957" v="197"/>
          <pc:sldLayoutMkLst>
            <pc:docMk/>
            <pc:sldMasterMk cId="3400981127" sldId="2147483870"/>
            <pc:sldLayoutMk cId="2191409326" sldId="2147483880"/>
          </pc:sldLayoutMkLst>
        </pc:sldLayoutChg>
        <pc:sldLayoutChg chg="add mod replId">
          <pc:chgData name="Heimlich, Emme (MU-Student)" userId="S::ehgcb@umsystem.edu::5e19ca3c-1935-4629-bcd8-80e447d99060" providerId="AD" clId="Web-{CADD2073-E403-6AEF-3AD4-83D81B83CC8C}" dt="2026-04-11T19:02:12.957" v="197"/>
          <pc:sldLayoutMkLst>
            <pc:docMk/>
            <pc:sldMasterMk cId="3400981127" sldId="2147483870"/>
            <pc:sldLayoutMk cId="936462021" sldId="2147483881"/>
          </pc:sldLayoutMkLst>
        </pc:sldLayoutChg>
        <pc:sldLayoutChg chg="add mod replId">
          <pc:chgData name="Heimlich, Emme (MU-Student)" userId="S::ehgcb@umsystem.edu::5e19ca3c-1935-4629-bcd8-80e447d99060" providerId="AD" clId="Web-{CADD2073-E403-6AEF-3AD4-83D81B83CC8C}" dt="2026-04-11T19:02:12.957" v="197"/>
          <pc:sldLayoutMkLst>
            <pc:docMk/>
            <pc:sldMasterMk cId="3400981127" sldId="2147483870"/>
            <pc:sldLayoutMk cId="1178012082" sldId="2147483882"/>
          </pc:sldLayoutMkLst>
        </pc:sldLayoutChg>
        <pc:sldLayoutChg chg="add mod replId">
          <pc:chgData name="Heimlich, Emme (MU-Student)" userId="S::ehgcb@umsystem.edu::5e19ca3c-1935-4629-bcd8-80e447d99060" providerId="AD" clId="Web-{CADD2073-E403-6AEF-3AD4-83D81B83CC8C}" dt="2026-04-11T19:02:12.957" v="197"/>
          <pc:sldLayoutMkLst>
            <pc:docMk/>
            <pc:sldMasterMk cId="3400981127" sldId="2147483870"/>
            <pc:sldLayoutMk cId="463656863" sldId="2147483883"/>
          </pc:sldLayoutMkLst>
        </pc:sldLayoutChg>
        <pc:sldLayoutChg chg="add mod replId">
          <pc:chgData name="Heimlich, Emme (MU-Student)" userId="S::ehgcb@umsystem.edu::5e19ca3c-1935-4629-bcd8-80e447d99060" providerId="AD" clId="Web-{CADD2073-E403-6AEF-3AD4-83D81B83CC8C}" dt="2026-04-11T19:02:12.957" v="197"/>
          <pc:sldLayoutMkLst>
            <pc:docMk/>
            <pc:sldMasterMk cId="3400981127" sldId="2147483870"/>
            <pc:sldLayoutMk cId="1923191006" sldId="2147483884"/>
          </pc:sldLayoutMkLst>
        </pc:sldLayoutChg>
        <pc:sldLayoutChg chg="add mod replId">
          <pc:chgData name="Heimlich, Emme (MU-Student)" userId="S::ehgcb@umsystem.edu::5e19ca3c-1935-4629-bcd8-80e447d99060" providerId="AD" clId="Web-{CADD2073-E403-6AEF-3AD4-83D81B83CC8C}" dt="2026-04-11T19:02:12.957" v="197"/>
          <pc:sldLayoutMkLst>
            <pc:docMk/>
            <pc:sldMasterMk cId="3400981127" sldId="2147483870"/>
            <pc:sldLayoutMk cId="254545631" sldId="2147483885"/>
          </pc:sldLayoutMkLst>
        </pc:sldLayoutChg>
        <pc:sldLayoutChg chg="add mod replId">
          <pc:chgData name="Heimlich, Emme (MU-Student)" userId="S::ehgcb@umsystem.edu::5e19ca3c-1935-4629-bcd8-80e447d99060" providerId="AD" clId="Web-{CADD2073-E403-6AEF-3AD4-83D81B83CC8C}" dt="2026-04-11T19:02:12.957" v="197"/>
          <pc:sldLayoutMkLst>
            <pc:docMk/>
            <pc:sldMasterMk cId="3400981127" sldId="2147483870"/>
            <pc:sldLayoutMk cId="1474527276" sldId="2147483886"/>
          </pc:sldLayoutMkLst>
        </pc:sldLayoutChg>
        <pc:sldLayoutChg chg="add mod replId">
          <pc:chgData name="Heimlich, Emme (MU-Student)" userId="S::ehgcb@umsystem.edu::5e19ca3c-1935-4629-bcd8-80e447d99060" providerId="AD" clId="Web-{CADD2073-E403-6AEF-3AD4-83D81B83CC8C}" dt="2026-04-11T19:02:12.957" v="197"/>
          <pc:sldLayoutMkLst>
            <pc:docMk/>
            <pc:sldMasterMk cId="3400981127" sldId="2147483870"/>
            <pc:sldLayoutMk cId="679544349" sldId="2147483887"/>
          </pc:sldLayoutMkLst>
        </pc:sldLayoutChg>
      </pc:sldMasterChg>
    </pc:docChg>
  </pc:docChgLst>
  <pc:docChgLst>
    <pc:chgData name="Corwin, Ava (MU-Student)" userId="S::arc6dg@umsystem.edu::0edd38ea-bdef-4599-a787-0f6ec4f09597" providerId="AD" clId="Web-{A49E2A36-4DCA-2C4D-C28A-B68844DB7A34}"/>
    <pc:docChg chg="addSld modSld">
      <pc:chgData name="Corwin, Ava (MU-Student)" userId="S::arc6dg@umsystem.edu::0edd38ea-bdef-4599-a787-0f6ec4f09597" providerId="AD" clId="Web-{A49E2A36-4DCA-2C4D-C28A-B68844DB7A34}" dt="2026-04-11T17:45:34.552" v="4"/>
      <pc:docMkLst>
        <pc:docMk/>
      </pc:docMkLst>
      <pc:sldChg chg="modSp">
        <pc:chgData name="Corwin, Ava (MU-Student)" userId="S::arc6dg@umsystem.edu::0edd38ea-bdef-4599-a787-0f6ec4f09597" providerId="AD" clId="Web-{A49E2A36-4DCA-2C4D-C28A-B68844DB7A34}" dt="2026-04-11T17:45:28.349" v="3" actId="1076"/>
        <pc:sldMkLst>
          <pc:docMk/>
          <pc:sldMk cId="1392939929" sldId="257"/>
        </pc:sldMkLst>
        <pc:picChg chg="mod">
          <ac:chgData name="Corwin, Ava (MU-Student)" userId="S::arc6dg@umsystem.edu::0edd38ea-bdef-4599-a787-0f6ec4f09597" providerId="AD" clId="Web-{A49E2A36-4DCA-2C4D-C28A-B68844DB7A34}" dt="2026-04-11T17:45:23.521" v="2" actId="1076"/>
          <ac:picMkLst>
            <pc:docMk/>
            <pc:sldMk cId="1392939929" sldId="257"/>
            <ac:picMk id="7" creationId="{75F3142D-DCAB-CF53-608B-98C793804519}"/>
          </ac:picMkLst>
        </pc:picChg>
        <pc:picChg chg="mod">
          <ac:chgData name="Corwin, Ava (MU-Student)" userId="S::arc6dg@umsystem.edu::0edd38ea-bdef-4599-a787-0f6ec4f09597" providerId="AD" clId="Web-{A49E2A36-4DCA-2C4D-C28A-B68844DB7A34}" dt="2026-04-11T17:45:28.349" v="3" actId="1076"/>
          <ac:picMkLst>
            <pc:docMk/>
            <pc:sldMk cId="1392939929" sldId="257"/>
            <ac:picMk id="11" creationId="{AA3E5596-CFE7-273C-2101-10D23C3EB0DB}"/>
          </ac:picMkLst>
        </pc:picChg>
      </pc:sldChg>
      <pc:sldChg chg="new">
        <pc:chgData name="Corwin, Ava (MU-Student)" userId="S::arc6dg@umsystem.edu::0edd38ea-bdef-4599-a787-0f6ec4f09597" providerId="AD" clId="Web-{A49E2A36-4DCA-2C4D-C28A-B68844DB7A34}" dt="2026-04-11T17:45:34.552" v="4"/>
        <pc:sldMkLst>
          <pc:docMk/>
          <pc:sldMk cId="2760552196" sldId="258"/>
        </pc:sldMkLst>
      </pc:sldChg>
    </pc:docChg>
  </pc:docChgLst>
  <pc:docChgLst>
    <pc:chgData name="Lehmann, Louisa (MU-Student)" userId="16a83742-9e7b-4983-a76c-f34be2db856d" providerId="ADAL" clId="{028EF604-0A6A-479F-B1E5-C9C4FC0D8535}"/>
    <pc:docChg chg="undo custSel addSld delSld modSld sldOrd">
      <pc:chgData name="Lehmann, Louisa (MU-Student)" userId="16a83742-9e7b-4983-a76c-f34be2db856d" providerId="ADAL" clId="{028EF604-0A6A-479F-B1E5-C9C4FC0D8535}" dt="2026-04-11T21:39:29.768" v="3978" actId="20577"/>
      <pc:docMkLst>
        <pc:docMk/>
      </pc:docMkLst>
      <pc:sldChg chg="modSp mod modNotesTx">
        <pc:chgData name="Lehmann, Louisa (MU-Student)" userId="16a83742-9e7b-4983-a76c-f34be2db856d" providerId="ADAL" clId="{028EF604-0A6A-479F-B1E5-C9C4FC0D8535}" dt="2026-04-11T21:22:01.534" v="2686" actId="20577"/>
        <pc:sldMkLst>
          <pc:docMk/>
          <pc:sldMk cId="109857222" sldId="256"/>
        </pc:sldMkLst>
        <pc:spChg chg="mod">
          <ac:chgData name="Lehmann, Louisa (MU-Student)" userId="16a83742-9e7b-4983-a76c-f34be2db856d" providerId="ADAL" clId="{028EF604-0A6A-479F-B1E5-C9C4FC0D8535}" dt="2026-04-11T17:41:27.739" v="6" actId="20577"/>
          <ac:spMkLst>
            <pc:docMk/>
            <pc:sldMk cId="109857222" sldId="256"/>
            <ac:spMk id="2" creationId="{00000000-0000-0000-0000-000000000000}"/>
          </ac:spMkLst>
        </pc:spChg>
        <pc:spChg chg="mod">
          <ac:chgData name="Lehmann, Louisa (MU-Student)" userId="16a83742-9e7b-4983-a76c-f34be2db856d" providerId="ADAL" clId="{028EF604-0A6A-479F-B1E5-C9C4FC0D8535}" dt="2026-04-11T19:07:16.669" v="130" actId="14100"/>
          <ac:spMkLst>
            <pc:docMk/>
            <pc:sldMk cId="109857222" sldId="256"/>
            <ac:spMk id="3" creationId="{00000000-0000-0000-0000-000000000000}"/>
          </ac:spMkLst>
        </pc:spChg>
        <pc:spChg chg="mod">
          <ac:chgData name="Lehmann, Louisa (MU-Student)" userId="16a83742-9e7b-4983-a76c-f34be2db856d" providerId="ADAL" clId="{028EF604-0A6A-479F-B1E5-C9C4FC0D8535}" dt="2026-04-11T20:59:17.300" v="2316" actId="20577"/>
          <ac:spMkLst>
            <pc:docMk/>
            <pc:sldMk cId="109857222" sldId="256"/>
            <ac:spMk id="7" creationId="{46D6181C-D690-8176-C6E1-5EFA904BFBC2}"/>
          </ac:spMkLst>
        </pc:spChg>
        <pc:picChg chg="mod">
          <ac:chgData name="Lehmann, Louisa (MU-Student)" userId="16a83742-9e7b-4983-a76c-f34be2db856d" providerId="ADAL" clId="{028EF604-0A6A-479F-B1E5-C9C4FC0D8535}" dt="2026-04-11T20:58:38.151" v="2315" actId="1076"/>
          <ac:picMkLst>
            <pc:docMk/>
            <pc:sldMk cId="109857222" sldId="256"/>
            <ac:picMk id="4" creationId="{EDB149BC-1285-9A2B-0F9D-4D45E8F0EEA0}"/>
          </ac:picMkLst>
        </pc:picChg>
      </pc:sldChg>
      <pc:sldChg chg="addSp delSp modSp new mod ord">
        <pc:chgData name="Lehmann, Louisa (MU-Student)" userId="16a83742-9e7b-4983-a76c-f34be2db856d" providerId="ADAL" clId="{028EF604-0A6A-479F-B1E5-C9C4FC0D8535}" dt="2026-04-11T20:09:46.277" v="1217" actId="1076"/>
        <pc:sldMkLst>
          <pc:docMk/>
          <pc:sldMk cId="1392939929" sldId="257"/>
        </pc:sldMkLst>
        <pc:spChg chg="mod">
          <ac:chgData name="Lehmann, Louisa (MU-Student)" userId="16a83742-9e7b-4983-a76c-f34be2db856d" providerId="ADAL" clId="{028EF604-0A6A-479F-B1E5-C9C4FC0D8535}" dt="2026-04-11T18:09:49.556" v="78" actId="20577"/>
          <ac:spMkLst>
            <pc:docMk/>
            <pc:sldMk cId="1392939929" sldId="257"/>
            <ac:spMk id="2" creationId="{AEAD7A7A-9A36-0FC5-EC21-1458BBFF1B1F}"/>
          </ac:spMkLst>
        </pc:spChg>
        <pc:spChg chg="del">
          <ac:chgData name="Lehmann, Louisa (MU-Student)" userId="16a83742-9e7b-4983-a76c-f34be2db856d" providerId="ADAL" clId="{028EF604-0A6A-479F-B1E5-C9C4FC0D8535}" dt="2026-04-11T17:42:01.846" v="64" actId="931"/>
          <ac:spMkLst>
            <pc:docMk/>
            <pc:sldMk cId="1392939929" sldId="257"/>
            <ac:spMk id="3" creationId="{E7B44BC2-E7BB-3C23-2071-C500A7D6D13C}"/>
          </ac:spMkLst>
        </pc:spChg>
        <pc:spChg chg="add del mod">
          <ac:chgData name="Lehmann, Louisa (MU-Student)" userId="16a83742-9e7b-4983-a76c-f34be2db856d" providerId="ADAL" clId="{028EF604-0A6A-479F-B1E5-C9C4FC0D8535}" dt="2026-04-11T19:04:55.999" v="112" actId="931"/>
          <ac:spMkLst>
            <pc:docMk/>
            <pc:sldMk cId="1392939929" sldId="257"/>
            <ac:spMk id="4" creationId="{69188372-0C5A-74E0-CC8C-B90E3EFBE6B0}"/>
          </ac:spMkLst>
        </pc:spChg>
        <pc:spChg chg="add del">
          <ac:chgData name="Lehmann, Louisa (MU-Student)" userId="16a83742-9e7b-4983-a76c-f34be2db856d" providerId="ADAL" clId="{028EF604-0A6A-479F-B1E5-C9C4FC0D8535}" dt="2026-04-11T17:41:49.195" v="63" actId="478"/>
          <ac:spMkLst>
            <pc:docMk/>
            <pc:sldMk cId="1392939929" sldId="257"/>
            <ac:spMk id="5" creationId="{56A8854D-E823-ADA0-FE8C-997D7728B0B5}"/>
          </ac:spMkLst>
        </pc:spChg>
        <pc:spChg chg="add mod">
          <ac:chgData name="Lehmann, Louisa (MU-Student)" userId="16a83742-9e7b-4983-a76c-f34be2db856d" providerId="ADAL" clId="{028EF604-0A6A-479F-B1E5-C9C4FC0D8535}" dt="2026-04-11T19:35:42.005" v="507" actId="1037"/>
          <ac:spMkLst>
            <pc:docMk/>
            <pc:sldMk cId="1392939929" sldId="257"/>
            <ac:spMk id="7" creationId="{97BBDE50-CE19-E7E6-88F7-CC210E0E9C22}"/>
          </ac:spMkLst>
        </pc:spChg>
        <pc:spChg chg="add del">
          <ac:chgData name="Lehmann, Louisa (MU-Student)" userId="16a83742-9e7b-4983-a76c-f34be2db856d" providerId="ADAL" clId="{028EF604-0A6A-479F-B1E5-C9C4FC0D8535}" dt="2026-04-11T19:25:21.476" v="179" actId="22"/>
          <ac:spMkLst>
            <pc:docMk/>
            <pc:sldMk cId="1392939929" sldId="257"/>
            <ac:spMk id="9" creationId="{9958CFEA-E305-401C-43C7-927EC4021CBF}"/>
          </ac:spMkLst>
        </pc:spChg>
        <pc:spChg chg="add del">
          <ac:chgData name="Lehmann, Louisa (MU-Student)" userId="16a83742-9e7b-4983-a76c-f34be2db856d" providerId="ADAL" clId="{028EF604-0A6A-479F-B1E5-C9C4FC0D8535}" dt="2026-04-11T17:44:29.132" v="66" actId="478"/>
          <ac:spMkLst>
            <pc:docMk/>
            <pc:sldMk cId="1392939929" sldId="257"/>
            <ac:spMk id="9" creationId="{EEE985C5-307A-D152-AC0B-5A6DAA361AE7}"/>
          </ac:spMkLst>
        </pc:spChg>
        <pc:spChg chg="add mod">
          <ac:chgData name="Lehmann, Louisa (MU-Student)" userId="16a83742-9e7b-4983-a76c-f34be2db856d" providerId="ADAL" clId="{028EF604-0A6A-479F-B1E5-C9C4FC0D8535}" dt="2026-04-11T20:09:46.277" v="1217" actId="1076"/>
          <ac:spMkLst>
            <pc:docMk/>
            <pc:sldMk cId="1392939929" sldId="257"/>
            <ac:spMk id="10" creationId="{5ECE5673-3F59-3F2B-BD2F-5AE741907111}"/>
          </ac:spMkLst>
        </pc:spChg>
        <pc:spChg chg="add del">
          <ac:chgData name="Lehmann, Louisa (MU-Student)" userId="16a83742-9e7b-4983-a76c-f34be2db856d" providerId="ADAL" clId="{028EF604-0A6A-479F-B1E5-C9C4FC0D8535}" dt="2026-04-11T18:09:47.766" v="77" actId="478"/>
          <ac:spMkLst>
            <pc:docMk/>
            <pc:sldMk cId="1392939929" sldId="257"/>
            <ac:spMk id="15" creationId="{A917AE0F-C17A-F940-3444-06D9EFDBB31D}"/>
          </ac:spMkLst>
        </pc:spChg>
        <pc:spChg chg="add mod">
          <ac:chgData name="Lehmann, Louisa (MU-Student)" userId="16a83742-9e7b-4983-a76c-f34be2db856d" providerId="ADAL" clId="{028EF604-0A6A-479F-B1E5-C9C4FC0D8535}" dt="2026-04-11T18:37:13.286" v="89" actId="21"/>
          <ac:spMkLst>
            <pc:docMk/>
            <pc:sldMk cId="1392939929" sldId="257"/>
            <ac:spMk id="21" creationId="{F3830081-8408-79A4-58D8-57B0E7619913}"/>
          </ac:spMkLst>
        </pc:spChg>
        <pc:picChg chg="add del mod">
          <ac:chgData name="Lehmann, Louisa (MU-Student)" userId="16a83742-9e7b-4983-a76c-f34be2db856d" providerId="ADAL" clId="{028EF604-0A6A-479F-B1E5-C9C4FC0D8535}" dt="2026-04-11T19:04:48.547" v="111" actId="478"/>
          <ac:picMkLst>
            <pc:docMk/>
            <pc:sldMk cId="1392939929" sldId="257"/>
            <ac:picMk id="2" creationId="{1D9753E0-6C3B-0701-FEDF-B8C23DB664AB}"/>
          </ac:picMkLst>
        </pc:picChg>
        <pc:picChg chg="add mod ord">
          <ac:chgData name="Lehmann, Louisa (MU-Student)" userId="16a83742-9e7b-4983-a76c-f34be2db856d" providerId="ADAL" clId="{028EF604-0A6A-479F-B1E5-C9C4FC0D8535}" dt="2026-04-11T19:04:59.966" v="113" actId="14100"/>
          <ac:picMkLst>
            <pc:docMk/>
            <pc:sldMk cId="1392939929" sldId="257"/>
            <ac:picMk id="6" creationId="{4F36E7A7-0E58-6D06-3F79-9E6FBB4BCF5E}"/>
          </ac:picMkLst>
        </pc:picChg>
        <pc:picChg chg="add del mod ord">
          <ac:chgData name="Lehmann, Louisa (MU-Student)" userId="16a83742-9e7b-4983-a76c-f34be2db856d" providerId="ADAL" clId="{028EF604-0A6A-479F-B1E5-C9C4FC0D8535}" dt="2026-04-11T18:37:13.286" v="89" actId="21"/>
          <ac:picMkLst>
            <pc:docMk/>
            <pc:sldMk cId="1392939929" sldId="257"/>
            <ac:picMk id="7" creationId="{75F3142D-DCAB-CF53-608B-98C793804519}"/>
          </ac:picMkLst>
        </pc:picChg>
        <pc:picChg chg="add del mod">
          <ac:chgData name="Lehmann, Louisa (MU-Student)" userId="16a83742-9e7b-4983-a76c-f34be2db856d" providerId="ADAL" clId="{028EF604-0A6A-479F-B1E5-C9C4FC0D8535}" dt="2026-04-11T18:09:45.351" v="75" actId="478"/>
          <ac:picMkLst>
            <pc:docMk/>
            <pc:sldMk cId="1392939929" sldId="257"/>
            <ac:picMk id="11" creationId="{AA3E5596-CFE7-273C-2101-10D23C3EB0DB}"/>
          </ac:picMkLst>
        </pc:picChg>
        <pc:picChg chg="add del mod">
          <ac:chgData name="Lehmann, Louisa (MU-Student)" userId="16a83742-9e7b-4983-a76c-f34be2db856d" providerId="ADAL" clId="{028EF604-0A6A-479F-B1E5-C9C4FC0D8535}" dt="2026-04-11T18:05:31.226" v="72" actId="478"/>
          <ac:picMkLst>
            <pc:docMk/>
            <pc:sldMk cId="1392939929" sldId="257"/>
            <ac:picMk id="13" creationId="{BBC1774C-9973-5493-178A-06AD120517F7}"/>
          </ac:picMkLst>
        </pc:picChg>
        <pc:picChg chg="add mod">
          <ac:chgData name="Lehmann, Louisa (MU-Student)" userId="16a83742-9e7b-4983-a76c-f34be2db856d" providerId="ADAL" clId="{028EF604-0A6A-479F-B1E5-C9C4FC0D8535}" dt="2026-04-11T18:10:28.037" v="83" actId="1076"/>
          <ac:picMkLst>
            <pc:docMk/>
            <pc:sldMk cId="1392939929" sldId="257"/>
            <ac:picMk id="17" creationId="{4CFC0742-E863-6F30-46E8-3C679BAB4542}"/>
          </ac:picMkLst>
        </pc:picChg>
        <pc:picChg chg="add del mod">
          <ac:chgData name="Lehmann, Louisa (MU-Student)" userId="16a83742-9e7b-4983-a76c-f34be2db856d" providerId="ADAL" clId="{028EF604-0A6A-479F-B1E5-C9C4FC0D8535}" dt="2026-04-11T19:04:47.041" v="109" actId="478"/>
          <ac:picMkLst>
            <pc:docMk/>
            <pc:sldMk cId="1392939929" sldId="257"/>
            <ac:picMk id="19" creationId="{7B34DCC5-3592-A48C-6976-D899D631FD65}"/>
          </ac:picMkLst>
        </pc:picChg>
      </pc:sldChg>
      <pc:sldChg chg="addSp delSp modSp mod">
        <pc:chgData name="Lehmann, Louisa (MU-Student)" userId="16a83742-9e7b-4983-a76c-f34be2db856d" providerId="ADAL" clId="{028EF604-0A6A-479F-B1E5-C9C4FC0D8535}" dt="2026-04-11T18:04:04.416" v="71" actId="1076"/>
        <pc:sldMkLst>
          <pc:docMk/>
          <pc:sldMk cId="2760552196" sldId="258"/>
        </pc:sldMkLst>
        <pc:spChg chg="del">
          <ac:chgData name="Lehmann, Louisa (MU-Student)" userId="16a83742-9e7b-4983-a76c-f34be2db856d" providerId="ADAL" clId="{028EF604-0A6A-479F-B1E5-C9C4FC0D8535}" dt="2026-04-11T18:03:51.923" v="69" actId="931"/>
          <ac:spMkLst>
            <pc:docMk/>
            <pc:sldMk cId="2760552196" sldId="258"/>
            <ac:spMk id="3" creationId="{56DD370B-09C0-5362-D867-0EB208C78EEF}"/>
          </ac:spMkLst>
        </pc:spChg>
        <pc:picChg chg="add mod ord">
          <ac:chgData name="Lehmann, Louisa (MU-Student)" userId="16a83742-9e7b-4983-a76c-f34be2db856d" providerId="ADAL" clId="{028EF604-0A6A-479F-B1E5-C9C4FC0D8535}" dt="2026-04-11T18:04:04.416" v="71" actId="1076"/>
          <ac:picMkLst>
            <pc:docMk/>
            <pc:sldMk cId="2760552196" sldId="258"/>
            <ac:picMk id="5" creationId="{945C38A6-821C-4AE4-629D-B1DBFF7B6F4A}"/>
          </ac:picMkLst>
        </pc:picChg>
      </pc:sldChg>
      <pc:sldChg chg="addSp delSp modSp add mod">
        <pc:chgData name="Lehmann, Louisa (MU-Student)" userId="16a83742-9e7b-4983-a76c-f34be2db856d" providerId="ADAL" clId="{028EF604-0A6A-479F-B1E5-C9C4FC0D8535}" dt="2026-04-11T18:43:28.300" v="100" actId="1035"/>
        <pc:sldMkLst>
          <pc:docMk/>
          <pc:sldMk cId="720858356" sldId="259"/>
        </pc:sldMkLst>
        <pc:spChg chg="add del mod">
          <ac:chgData name="Lehmann, Louisa (MU-Student)" userId="16a83742-9e7b-4983-a76c-f34be2db856d" providerId="ADAL" clId="{028EF604-0A6A-479F-B1E5-C9C4FC0D8535}" dt="2026-04-11T18:39:42.833" v="94" actId="931"/>
          <ac:spMkLst>
            <pc:docMk/>
            <pc:sldMk cId="720858356" sldId="259"/>
            <ac:spMk id="4" creationId="{7D3C0C04-9020-4D9C-183A-B99D1A84C463}"/>
          </ac:spMkLst>
        </pc:spChg>
        <pc:picChg chg="del">
          <ac:chgData name="Lehmann, Louisa (MU-Student)" userId="16a83742-9e7b-4983-a76c-f34be2db856d" providerId="ADAL" clId="{028EF604-0A6A-479F-B1E5-C9C4FC0D8535}" dt="2026-04-11T18:37:10.847" v="88" actId="478"/>
          <ac:picMkLst>
            <pc:docMk/>
            <pc:sldMk cId="720858356" sldId="259"/>
            <ac:picMk id="5" creationId="{A53A7CBF-B50E-6971-93B5-031C06BAA42C}"/>
          </ac:picMkLst>
        </pc:picChg>
        <pc:picChg chg="add del mod">
          <ac:chgData name="Lehmann, Louisa (MU-Student)" userId="16a83742-9e7b-4983-a76c-f34be2db856d" providerId="ADAL" clId="{028EF604-0A6A-479F-B1E5-C9C4FC0D8535}" dt="2026-04-11T18:39:31.895" v="93" actId="478"/>
          <ac:picMkLst>
            <pc:docMk/>
            <pc:sldMk cId="720858356" sldId="259"/>
            <ac:picMk id="7" creationId="{75F3142D-DCAB-CF53-608B-98C793804519}"/>
          </ac:picMkLst>
        </pc:picChg>
        <pc:picChg chg="add mod ord">
          <ac:chgData name="Lehmann, Louisa (MU-Student)" userId="16a83742-9e7b-4983-a76c-f34be2db856d" providerId="ADAL" clId="{028EF604-0A6A-479F-B1E5-C9C4FC0D8535}" dt="2026-04-11T18:43:28.300" v="100" actId="1035"/>
          <ac:picMkLst>
            <pc:docMk/>
            <pc:sldMk cId="720858356" sldId="259"/>
            <ac:picMk id="8" creationId="{4BAB2C43-FF42-5D66-CA88-52245D14F9D8}"/>
          </ac:picMkLst>
        </pc:picChg>
      </pc:sldChg>
      <pc:sldChg chg="addSp delSp modSp mod">
        <pc:chgData name="Lehmann, Louisa (MU-Student)" userId="16a83742-9e7b-4983-a76c-f34be2db856d" providerId="ADAL" clId="{028EF604-0A6A-479F-B1E5-C9C4FC0D8535}" dt="2026-04-11T21:39:29.768" v="3978" actId="20577"/>
        <pc:sldMkLst>
          <pc:docMk/>
          <pc:sldMk cId="4167885939" sldId="261"/>
        </pc:sldMkLst>
        <pc:spChg chg="add mod">
          <ac:chgData name="Lehmann, Louisa (MU-Student)" userId="16a83742-9e7b-4983-a76c-f34be2db856d" providerId="ADAL" clId="{028EF604-0A6A-479F-B1E5-C9C4FC0D8535}" dt="2026-04-11T20:08:46.591" v="1169" actId="1076"/>
          <ac:spMkLst>
            <pc:docMk/>
            <pc:sldMk cId="4167885939" sldId="261"/>
            <ac:spMk id="3" creationId="{A1A0C112-C0A6-0B3C-4C31-97234C9FCC95}"/>
          </ac:spMkLst>
        </pc:spChg>
        <pc:spChg chg="mod">
          <ac:chgData name="Lehmann, Louisa (MU-Student)" userId="16a83742-9e7b-4983-a76c-f34be2db856d" providerId="ADAL" clId="{028EF604-0A6A-479F-B1E5-C9C4FC0D8535}" dt="2026-04-11T20:07:30.373" v="1139" actId="14100"/>
          <ac:spMkLst>
            <pc:docMk/>
            <pc:sldMk cId="4167885939" sldId="261"/>
            <ac:spMk id="4" creationId="{784A90AF-1136-34A1-F255-31545CA3E448}"/>
          </ac:spMkLst>
        </pc:spChg>
        <pc:spChg chg="add mod">
          <ac:chgData name="Lehmann, Louisa (MU-Student)" userId="16a83742-9e7b-4983-a76c-f34be2db856d" providerId="ADAL" clId="{028EF604-0A6A-479F-B1E5-C9C4FC0D8535}" dt="2026-04-11T21:39:29.768" v="3978" actId="20577"/>
          <ac:spMkLst>
            <pc:docMk/>
            <pc:sldMk cId="4167885939" sldId="261"/>
            <ac:spMk id="7" creationId="{6B1A8729-54BE-E3A4-95B3-483E97E83A99}"/>
          </ac:spMkLst>
        </pc:spChg>
        <pc:picChg chg="del mod">
          <ac:chgData name="Lehmann, Louisa (MU-Student)" userId="16a83742-9e7b-4983-a76c-f34be2db856d" providerId="ADAL" clId="{028EF604-0A6A-479F-B1E5-C9C4FC0D8535}" dt="2026-04-11T20:06:54.946" v="1121" actId="478"/>
          <ac:picMkLst>
            <pc:docMk/>
            <pc:sldMk cId="4167885939" sldId="261"/>
            <ac:picMk id="2" creationId="{751A2AD1-E03E-9DA1-FFB4-D7CFAD40C986}"/>
          </ac:picMkLst>
        </pc:picChg>
        <pc:picChg chg="add mod">
          <ac:chgData name="Lehmann, Louisa (MU-Student)" userId="16a83742-9e7b-4983-a76c-f34be2db856d" providerId="ADAL" clId="{028EF604-0A6A-479F-B1E5-C9C4FC0D8535}" dt="2026-04-11T20:07:15.914" v="1129" actId="14100"/>
          <ac:picMkLst>
            <pc:docMk/>
            <pc:sldMk cId="4167885939" sldId="261"/>
            <ac:picMk id="6" creationId="{72047F33-7906-47A7-9ED3-4E8C87774991}"/>
          </ac:picMkLst>
        </pc:picChg>
      </pc:sldChg>
      <pc:sldChg chg="addSp delSp modSp mod ord addAnim delAnim modAnim modNotesTx">
        <pc:chgData name="Lehmann, Louisa (MU-Student)" userId="16a83742-9e7b-4983-a76c-f34be2db856d" providerId="ADAL" clId="{028EF604-0A6A-479F-B1E5-C9C4FC0D8535}" dt="2026-04-11T21:27:29.385" v="3964" actId="20577"/>
        <pc:sldMkLst>
          <pc:docMk/>
          <pc:sldMk cId="1733589449" sldId="262"/>
        </pc:sldMkLst>
        <pc:spChg chg="add del mod">
          <ac:chgData name="Lehmann, Louisa (MU-Student)" userId="16a83742-9e7b-4983-a76c-f34be2db856d" providerId="ADAL" clId="{028EF604-0A6A-479F-B1E5-C9C4FC0D8535}" dt="2026-04-11T19:39:58.161" v="517" actId="478"/>
          <ac:spMkLst>
            <pc:docMk/>
            <pc:sldMk cId="1733589449" sldId="262"/>
            <ac:spMk id="4" creationId="{B284C71C-1CC1-4149-2C06-6F4268FA72DB}"/>
          </ac:spMkLst>
        </pc:spChg>
        <pc:spChg chg="add del mod">
          <ac:chgData name="Lehmann, Louisa (MU-Student)" userId="16a83742-9e7b-4983-a76c-f34be2db856d" providerId="ADAL" clId="{028EF604-0A6A-479F-B1E5-C9C4FC0D8535}" dt="2026-04-11T20:26:27.822" v="1286" actId="478"/>
          <ac:spMkLst>
            <pc:docMk/>
            <pc:sldMk cId="1733589449" sldId="262"/>
            <ac:spMk id="7" creationId="{13C58C27-8B98-B3A3-2841-D0CCA1E19504}"/>
          </ac:spMkLst>
        </pc:spChg>
        <pc:spChg chg="add del">
          <ac:chgData name="Lehmann, Louisa (MU-Student)" userId="16a83742-9e7b-4983-a76c-f34be2db856d" providerId="ADAL" clId="{028EF604-0A6A-479F-B1E5-C9C4FC0D8535}" dt="2026-04-11T19:49:03.745" v="609" actId="11529"/>
          <ac:spMkLst>
            <pc:docMk/>
            <pc:sldMk cId="1733589449" sldId="262"/>
            <ac:spMk id="10" creationId="{05B6F51F-C4E6-B8BD-D90A-04564B64CC4D}"/>
          </ac:spMkLst>
        </pc:spChg>
        <pc:spChg chg="add del mod topLvl">
          <ac:chgData name="Lehmann, Louisa (MU-Student)" userId="16a83742-9e7b-4983-a76c-f34be2db856d" providerId="ADAL" clId="{028EF604-0A6A-479F-B1E5-C9C4FC0D8535}" dt="2026-04-11T20:26:31.535" v="1288" actId="478"/>
          <ac:spMkLst>
            <pc:docMk/>
            <pc:sldMk cId="1733589449" sldId="262"/>
            <ac:spMk id="11" creationId="{F531D569-96D9-FB10-459C-77DBE3157A2C}"/>
          </ac:spMkLst>
        </pc:spChg>
        <pc:spChg chg="add del mod ord">
          <ac:chgData name="Lehmann, Louisa (MU-Student)" userId="16a83742-9e7b-4983-a76c-f34be2db856d" providerId="ADAL" clId="{028EF604-0A6A-479F-B1E5-C9C4FC0D8535}" dt="2026-04-11T20:26:31.535" v="1288" actId="478"/>
          <ac:spMkLst>
            <pc:docMk/>
            <pc:sldMk cId="1733589449" sldId="262"/>
            <ac:spMk id="15" creationId="{4521E7EF-B9D1-9123-BFC3-19DC0636B5F2}"/>
          </ac:spMkLst>
        </pc:spChg>
        <pc:spChg chg="add del mod">
          <ac:chgData name="Lehmann, Louisa (MU-Student)" userId="16a83742-9e7b-4983-a76c-f34be2db856d" providerId="ADAL" clId="{028EF604-0A6A-479F-B1E5-C9C4FC0D8535}" dt="2026-04-11T20:26:32.877" v="1289" actId="478"/>
          <ac:spMkLst>
            <pc:docMk/>
            <pc:sldMk cId="1733589449" sldId="262"/>
            <ac:spMk id="16" creationId="{C009B95A-F124-DCB0-97E0-4C08D43CEACF}"/>
          </ac:spMkLst>
        </pc:spChg>
        <pc:spChg chg="add del mod ord">
          <ac:chgData name="Lehmann, Louisa (MU-Student)" userId="16a83742-9e7b-4983-a76c-f34be2db856d" providerId="ADAL" clId="{028EF604-0A6A-479F-B1E5-C9C4FC0D8535}" dt="2026-04-11T20:52:28.386" v="2162" actId="478"/>
          <ac:spMkLst>
            <pc:docMk/>
            <pc:sldMk cId="1733589449" sldId="262"/>
            <ac:spMk id="18" creationId="{7C44033D-EF5B-35E9-55A4-2BE4DF1206F9}"/>
          </ac:spMkLst>
        </pc:spChg>
        <pc:spChg chg="add del mod">
          <ac:chgData name="Lehmann, Louisa (MU-Student)" userId="16a83742-9e7b-4983-a76c-f34be2db856d" providerId="ADAL" clId="{028EF604-0A6A-479F-B1E5-C9C4FC0D8535}" dt="2026-04-11T20:29:36.547" v="1443" actId="478"/>
          <ac:spMkLst>
            <pc:docMk/>
            <pc:sldMk cId="1733589449" sldId="262"/>
            <ac:spMk id="19" creationId="{49EBF950-2CF5-F5C1-AA4B-218C66E8E31A}"/>
          </ac:spMkLst>
        </pc:spChg>
        <pc:spChg chg="add del mod">
          <ac:chgData name="Lehmann, Louisa (MU-Student)" userId="16a83742-9e7b-4983-a76c-f34be2db856d" providerId="ADAL" clId="{028EF604-0A6A-479F-B1E5-C9C4FC0D8535}" dt="2026-04-11T20:29:36.547" v="1443" actId="478"/>
          <ac:spMkLst>
            <pc:docMk/>
            <pc:sldMk cId="1733589449" sldId="262"/>
            <ac:spMk id="20" creationId="{88EBA887-831C-D6C4-874E-2C99765C43B6}"/>
          </ac:spMkLst>
        </pc:spChg>
        <pc:spChg chg="add del mod ord">
          <ac:chgData name="Lehmann, Louisa (MU-Student)" userId="16a83742-9e7b-4983-a76c-f34be2db856d" providerId="ADAL" clId="{028EF604-0A6A-479F-B1E5-C9C4FC0D8535}" dt="2026-04-11T20:52:28.386" v="2162" actId="478"/>
          <ac:spMkLst>
            <pc:docMk/>
            <pc:sldMk cId="1733589449" sldId="262"/>
            <ac:spMk id="21" creationId="{85D9A10B-458C-F924-F065-BA6DFCEEC8A3}"/>
          </ac:spMkLst>
        </pc:spChg>
        <pc:spChg chg="add del mod">
          <ac:chgData name="Lehmann, Louisa (MU-Student)" userId="16a83742-9e7b-4983-a76c-f34be2db856d" providerId="ADAL" clId="{028EF604-0A6A-479F-B1E5-C9C4FC0D8535}" dt="2026-04-11T20:30:52.654" v="1500" actId="478"/>
          <ac:spMkLst>
            <pc:docMk/>
            <pc:sldMk cId="1733589449" sldId="262"/>
            <ac:spMk id="22" creationId="{3463BED6-9964-2192-8EB7-36AA7E4F5803}"/>
          </ac:spMkLst>
        </pc:spChg>
        <pc:spChg chg="add del mod ord">
          <ac:chgData name="Lehmann, Louisa (MU-Student)" userId="16a83742-9e7b-4983-a76c-f34be2db856d" providerId="ADAL" clId="{028EF604-0A6A-479F-B1E5-C9C4FC0D8535}" dt="2026-04-11T20:29:36.547" v="1443" actId="478"/>
          <ac:spMkLst>
            <pc:docMk/>
            <pc:sldMk cId="1733589449" sldId="262"/>
            <ac:spMk id="23" creationId="{C7B4A393-03FB-4A69-7E09-9D696556C2D2}"/>
          </ac:spMkLst>
        </pc:spChg>
        <pc:spChg chg="add del mod">
          <ac:chgData name="Lehmann, Louisa (MU-Student)" userId="16a83742-9e7b-4983-a76c-f34be2db856d" providerId="ADAL" clId="{028EF604-0A6A-479F-B1E5-C9C4FC0D8535}" dt="2026-04-11T20:29:36.547" v="1443" actId="478"/>
          <ac:spMkLst>
            <pc:docMk/>
            <pc:sldMk cId="1733589449" sldId="262"/>
            <ac:spMk id="25" creationId="{BCA3134B-A07E-36D0-FFA1-C3AA7E8650C9}"/>
          </ac:spMkLst>
        </pc:spChg>
        <pc:spChg chg="add del mod ord">
          <ac:chgData name="Lehmann, Louisa (MU-Student)" userId="16a83742-9e7b-4983-a76c-f34be2db856d" providerId="ADAL" clId="{028EF604-0A6A-479F-B1E5-C9C4FC0D8535}" dt="2026-04-11T20:29:36.547" v="1443" actId="478"/>
          <ac:spMkLst>
            <pc:docMk/>
            <pc:sldMk cId="1733589449" sldId="262"/>
            <ac:spMk id="27" creationId="{619A7FEF-3A12-A2C9-AD40-3006200F61BF}"/>
          </ac:spMkLst>
        </pc:spChg>
        <pc:spChg chg="add del mod">
          <ac:chgData name="Lehmann, Louisa (MU-Student)" userId="16a83742-9e7b-4983-a76c-f34be2db856d" providerId="ADAL" clId="{028EF604-0A6A-479F-B1E5-C9C4FC0D8535}" dt="2026-04-11T20:29:36.547" v="1443" actId="478"/>
          <ac:spMkLst>
            <pc:docMk/>
            <pc:sldMk cId="1733589449" sldId="262"/>
            <ac:spMk id="29" creationId="{3FE67CC8-6F96-3850-20CC-A67B92F6A152}"/>
          </ac:spMkLst>
        </pc:spChg>
        <pc:spChg chg="add mod">
          <ac:chgData name="Lehmann, Louisa (MU-Student)" userId="16a83742-9e7b-4983-a76c-f34be2db856d" providerId="ADAL" clId="{028EF604-0A6A-479F-B1E5-C9C4FC0D8535}" dt="2026-04-11T20:41:59.019" v="1837" actId="1035"/>
          <ac:spMkLst>
            <pc:docMk/>
            <pc:sldMk cId="1733589449" sldId="262"/>
            <ac:spMk id="31" creationId="{3204292B-FBC1-42A5-873E-D46F518A428C}"/>
          </ac:spMkLst>
        </pc:spChg>
        <pc:spChg chg="add mod">
          <ac:chgData name="Lehmann, Louisa (MU-Student)" userId="16a83742-9e7b-4983-a76c-f34be2db856d" providerId="ADAL" clId="{028EF604-0A6A-479F-B1E5-C9C4FC0D8535}" dt="2026-04-11T20:37:21.387" v="1721" actId="1038"/>
          <ac:spMkLst>
            <pc:docMk/>
            <pc:sldMk cId="1733589449" sldId="262"/>
            <ac:spMk id="32" creationId="{A6DDE562-4D2F-CA08-7F47-812CD3C36ECF}"/>
          </ac:spMkLst>
        </pc:spChg>
        <pc:spChg chg="add mod">
          <ac:chgData name="Lehmann, Louisa (MU-Student)" userId="16a83742-9e7b-4983-a76c-f34be2db856d" providerId="ADAL" clId="{028EF604-0A6A-479F-B1E5-C9C4FC0D8535}" dt="2026-04-11T20:37:21.387" v="1721" actId="1038"/>
          <ac:spMkLst>
            <pc:docMk/>
            <pc:sldMk cId="1733589449" sldId="262"/>
            <ac:spMk id="33" creationId="{CF7A7A97-59B7-1712-1D53-E9CA465D7610}"/>
          </ac:spMkLst>
        </pc:spChg>
        <pc:spChg chg="add del mod">
          <ac:chgData name="Lehmann, Louisa (MU-Student)" userId="16a83742-9e7b-4983-a76c-f34be2db856d" providerId="ADAL" clId="{028EF604-0A6A-479F-B1E5-C9C4FC0D8535}" dt="2026-04-11T20:52:28.386" v="2162" actId="478"/>
          <ac:spMkLst>
            <pc:docMk/>
            <pc:sldMk cId="1733589449" sldId="262"/>
            <ac:spMk id="34" creationId="{EDB4AA7F-0730-ED9B-22FC-6CC331D09341}"/>
          </ac:spMkLst>
        </pc:spChg>
        <pc:spChg chg="add mod">
          <ac:chgData name="Lehmann, Louisa (MU-Student)" userId="16a83742-9e7b-4983-a76c-f34be2db856d" providerId="ADAL" clId="{028EF604-0A6A-479F-B1E5-C9C4FC0D8535}" dt="2026-04-11T20:32:02.376" v="1575"/>
          <ac:spMkLst>
            <pc:docMk/>
            <pc:sldMk cId="1733589449" sldId="262"/>
            <ac:spMk id="35" creationId="{59CA2B80-2CD7-1183-A529-8709D976A9FA}"/>
          </ac:spMkLst>
        </pc:spChg>
        <pc:spChg chg="add mod">
          <ac:chgData name="Lehmann, Louisa (MU-Student)" userId="16a83742-9e7b-4983-a76c-f34be2db856d" providerId="ADAL" clId="{028EF604-0A6A-479F-B1E5-C9C4FC0D8535}" dt="2026-04-11T20:32:02.376" v="1575"/>
          <ac:spMkLst>
            <pc:docMk/>
            <pc:sldMk cId="1733589449" sldId="262"/>
            <ac:spMk id="36" creationId="{0558934B-9AA2-F487-1287-BB2373AD2E56}"/>
          </ac:spMkLst>
        </pc:spChg>
        <pc:spChg chg="add mod">
          <ac:chgData name="Lehmann, Louisa (MU-Student)" userId="16a83742-9e7b-4983-a76c-f34be2db856d" providerId="ADAL" clId="{028EF604-0A6A-479F-B1E5-C9C4FC0D8535}" dt="2026-04-11T20:32:02.376" v="1575"/>
          <ac:spMkLst>
            <pc:docMk/>
            <pc:sldMk cId="1733589449" sldId="262"/>
            <ac:spMk id="37" creationId="{897A5B39-AC3C-BC5D-DE9C-8FE9D466D473}"/>
          </ac:spMkLst>
        </pc:spChg>
        <pc:spChg chg="add mod">
          <ac:chgData name="Lehmann, Louisa (MU-Student)" userId="16a83742-9e7b-4983-a76c-f34be2db856d" providerId="ADAL" clId="{028EF604-0A6A-479F-B1E5-C9C4FC0D8535}" dt="2026-04-11T20:37:21.387" v="1721" actId="1038"/>
          <ac:spMkLst>
            <pc:docMk/>
            <pc:sldMk cId="1733589449" sldId="262"/>
            <ac:spMk id="38" creationId="{3428A7EB-69A3-9A49-FF15-3840F37919B7}"/>
          </ac:spMkLst>
        </pc:spChg>
        <pc:spChg chg="add mod">
          <ac:chgData name="Lehmann, Louisa (MU-Student)" userId="16a83742-9e7b-4983-a76c-f34be2db856d" providerId="ADAL" clId="{028EF604-0A6A-479F-B1E5-C9C4FC0D8535}" dt="2026-04-11T20:37:21.387" v="1721" actId="1038"/>
          <ac:spMkLst>
            <pc:docMk/>
            <pc:sldMk cId="1733589449" sldId="262"/>
            <ac:spMk id="39" creationId="{3CD41447-8E9D-A6D6-0403-5DE51A9E022E}"/>
          </ac:spMkLst>
        </pc:spChg>
        <pc:spChg chg="add del mod">
          <ac:chgData name="Lehmann, Louisa (MU-Student)" userId="16a83742-9e7b-4983-a76c-f34be2db856d" providerId="ADAL" clId="{028EF604-0A6A-479F-B1E5-C9C4FC0D8535}" dt="2026-04-11T20:52:28.386" v="2162" actId="478"/>
          <ac:spMkLst>
            <pc:docMk/>
            <pc:sldMk cId="1733589449" sldId="262"/>
            <ac:spMk id="40" creationId="{FA5EE712-772E-0134-C931-31F0EB4529EA}"/>
          </ac:spMkLst>
        </pc:spChg>
        <pc:spChg chg="add del mod">
          <ac:chgData name="Lehmann, Louisa (MU-Student)" userId="16a83742-9e7b-4983-a76c-f34be2db856d" providerId="ADAL" clId="{028EF604-0A6A-479F-B1E5-C9C4FC0D8535}" dt="2026-04-11T20:52:28.386" v="2162" actId="478"/>
          <ac:spMkLst>
            <pc:docMk/>
            <pc:sldMk cId="1733589449" sldId="262"/>
            <ac:spMk id="41" creationId="{5E0DBE4B-2165-0E16-D6DC-9E4E2B9AFA93}"/>
          </ac:spMkLst>
        </pc:spChg>
        <pc:spChg chg="add mod">
          <ac:chgData name="Lehmann, Louisa (MU-Student)" userId="16a83742-9e7b-4983-a76c-f34be2db856d" providerId="ADAL" clId="{028EF604-0A6A-479F-B1E5-C9C4FC0D8535}" dt="2026-04-11T20:37:21.387" v="1721" actId="1038"/>
          <ac:spMkLst>
            <pc:docMk/>
            <pc:sldMk cId="1733589449" sldId="262"/>
            <ac:spMk id="42" creationId="{EAF9C8B6-D1FC-AA40-BDC9-5CB0EAEB2F36}"/>
          </ac:spMkLst>
        </pc:spChg>
        <pc:spChg chg="add del mod">
          <ac:chgData name="Lehmann, Louisa (MU-Student)" userId="16a83742-9e7b-4983-a76c-f34be2db856d" providerId="ADAL" clId="{028EF604-0A6A-479F-B1E5-C9C4FC0D8535}" dt="2026-04-11T20:52:28.386" v="2162" actId="478"/>
          <ac:spMkLst>
            <pc:docMk/>
            <pc:sldMk cId="1733589449" sldId="262"/>
            <ac:spMk id="43" creationId="{7CC9C9F0-016D-B812-EB7E-63C29927AE39}"/>
          </ac:spMkLst>
        </pc:spChg>
        <pc:spChg chg="add del mod">
          <ac:chgData name="Lehmann, Louisa (MU-Student)" userId="16a83742-9e7b-4983-a76c-f34be2db856d" providerId="ADAL" clId="{028EF604-0A6A-479F-B1E5-C9C4FC0D8535}" dt="2026-04-11T20:52:28.386" v="2162" actId="478"/>
          <ac:spMkLst>
            <pc:docMk/>
            <pc:sldMk cId="1733589449" sldId="262"/>
            <ac:spMk id="44" creationId="{2F38D64D-D35F-29F2-4E08-B9EE7BFF4A08}"/>
          </ac:spMkLst>
        </pc:spChg>
        <pc:spChg chg="add mod">
          <ac:chgData name="Lehmann, Louisa (MU-Student)" userId="16a83742-9e7b-4983-a76c-f34be2db856d" providerId="ADAL" clId="{028EF604-0A6A-479F-B1E5-C9C4FC0D8535}" dt="2026-04-11T20:37:11.223" v="1719" actId="1076"/>
          <ac:spMkLst>
            <pc:docMk/>
            <pc:sldMk cId="1733589449" sldId="262"/>
            <ac:spMk id="45" creationId="{739D6046-FB19-EDAB-776D-D41C8B71C74E}"/>
          </ac:spMkLst>
        </pc:spChg>
        <pc:spChg chg="add mod">
          <ac:chgData name="Lehmann, Louisa (MU-Student)" userId="16a83742-9e7b-4983-a76c-f34be2db856d" providerId="ADAL" clId="{028EF604-0A6A-479F-B1E5-C9C4FC0D8535}" dt="2026-04-11T20:37:11.223" v="1719" actId="1076"/>
          <ac:spMkLst>
            <pc:docMk/>
            <pc:sldMk cId="1733589449" sldId="262"/>
            <ac:spMk id="46" creationId="{136A5168-5D37-0CEA-5DD4-DFC54E834D9A}"/>
          </ac:spMkLst>
        </pc:spChg>
        <pc:spChg chg="add del mod">
          <ac:chgData name="Lehmann, Louisa (MU-Student)" userId="16a83742-9e7b-4983-a76c-f34be2db856d" providerId="ADAL" clId="{028EF604-0A6A-479F-B1E5-C9C4FC0D8535}" dt="2026-04-11T20:52:28.386" v="2162" actId="478"/>
          <ac:spMkLst>
            <pc:docMk/>
            <pc:sldMk cId="1733589449" sldId="262"/>
            <ac:spMk id="47" creationId="{9C81E885-BBB6-A2E0-BFF0-5480CC026A30}"/>
          </ac:spMkLst>
        </pc:spChg>
        <pc:spChg chg="add mod">
          <ac:chgData name="Lehmann, Louisa (MU-Student)" userId="16a83742-9e7b-4983-a76c-f34be2db856d" providerId="ADAL" clId="{028EF604-0A6A-479F-B1E5-C9C4FC0D8535}" dt="2026-04-11T20:42:21.055" v="1843" actId="14100"/>
          <ac:spMkLst>
            <pc:docMk/>
            <pc:sldMk cId="1733589449" sldId="262"/>
            <ac:spMk id="48" creationId="{B0CCFEBA-BA99-CC44-BB3E-C5B930E3F0AC}"/>
          </ac:spMkLst>
        </pc:spChg>
        <pc:spChg chg="add del mod">
          <ac:chgData name="Lehmann, Louisa (MU-Student)" userId="16a83742-9e7b-4983-a76c-f34be2db856d" providerId="ADAL" clId="{028EF604-0A6A-479F-B1E5-C9C4FC0D8535}" dt="2026-04-11T20:52:28.386" v="2162" actId="478"/>
          <ac:spMkLst>
            <pc:docMk/>
            <pc:sldMk cId="1733589449" sldId="262"/>
            <ac:spMk id="49" creationId="{8B89CFFD-CFBA-C7F9-D46F-57C820C53C46}"/>
          </ac:spMkLst>
        </pc:spChg>
        <pc:spChg chg="add del mod">
          <ac:chgData name="Lehmann, Louisa (MU-Student)" userId="16a83742-9e7b-4983-a76c-f34be2db856d" providerId="ADAL" clId="{028EF604-0A6A-479F-B1E5-C9C4FC0D8535}" dt="2026-04-11T20:52:28.386" v="2162" actId="478"/>
          <ac:spMkLst>
            <pc:docMk/>
            <pc:sldMk cId="1733589449" sldId="262"/>
            <ac:spMk id="50" creationId="{14B87227-B470-389D-629A-F9BF3DF1E17A}"/>
          </ac:spMkLst>
        </pc:spChg>
        <pc:spChg chg="add mod">
          <ac:chgData name="Lehmann, Louisa (MU-Student)" userId="16a83742-9e7b-4983-a76c-f34be2db856d" providerId="ADAL" clId="{028EF604-0A6A-479F-B1E5-C9C4FC0D8535}" dt="2026-04-11T20:52:42.419" v="2222" actId="1035"/>
          <ac:spMkLst>
            <pc:docMk/>
            <pc:sldMk cId="1733589449" sldId="262"/>
            <ac:spMk id="51" creationId="{1924186C-0B30-4691-F1FB-2B60A2040A5F}"/>
          </ac:spMkLst>
        </pc:spChg>
        <pc:spChg chg="add mod">
          <ac:chgData name="Lehmann, Louisa (MU-Student)" userId="16a83742-9e7b-4983-a76c-f34be2db856d" providerId="ADAL" clId="{028EF604-0A6A-479F-B1E5-C9C4FC0D8535}" dt="2026-04-11T20:52:42.419" v="2222" actId="1035"/>
          <ac:spMkLst>
            <pc:docMk/>
            <pc:sldMk cId="1733589449" sldId="262"/>
            <ac:spMk id="53" creationId="{CBB75D09-E101-FA16-AF18-15A3AD578D79}"/>
          </ac:spMkLst>
        </pc:spChg>
        <pc:spChg chg="add mod">
          <ac:chgData name="Lehmann, Louisa (MU-Student)" userId="16a83742-9e7b-4983-a76c-f34be2db856d" providerId="ADAL" clId="{028EF604-0A6A-479F-B1E5-C9C4FC0D8535}" dt="2026-04-11T20:52:42.419" v="2222" actId="1035"/>
          <ac:spMkLst>
            <pc:docMk/>
            <pc:sldMk cId="1733589449" sldId="262"/>
            <ac:spMk id="54" creationId="{A20D00D9-9227-3D98-6F18-8F892CC8A782}"/>
          </ac:spMkLst>
        </pc:spChg>
        <pc:spChg chg="add mod">
          <ac:chgData name="Lehmann, Louisa (MU-Student)" userId="16a83742-9e7b-4983-a76c-f34be2db856d" providerId="ADAL" clId="{028EF604-0A6A-479F-B1E5-C9C4FC0D8535}" dt="2026-04-11T20:52:42.419" v="2222" actId="1035"/>
          <ac:spMkLst>
            <pc:docMk/>
            <pc:sldMk cId="1733589449" sldId="262"/>
            <ac:spMk id="55" creationId="{D3AD3021-C9BE-DF19-44A8-4DF8408C34DC}"/>
          </ac:spMkLst>
        </pc:spChg>
        <pc:spChg chg="add mod">
          <ac:chgData name="Lehmann, Louisa (MU-Student)" userId="16a83742-9e7b-4983-a76c-f34be2db856d" providerId="ADAL" clId="{028EF604-0A6A-479F-B1E5-C9C4FC0D8535}" dt="2026-04-11T20:52:42.419" v="2222" actId="1035"/>
          <ac:spMkLst>
            <pc:docMk/>
            <pc:sldMk cId="1733589449" sldId="262"/>
            <ac:spMk id="57" creationId="{C562DCC9-391C-9296-7D6E-B50599078C46}"/>
          </ac:spMkLst>
        </pc:spChg>
        <pc:spChg chg="add mod">
          <ac:chgData name="Lehmann, Louisa (MU-Student)" userId="16a83742-9e7b-4983-a76c-f34be2db856d" providerId="ADAL" clId="{028EF604-0A6A-479F-B1E5-C9C4FC0D8535}" dt="2026-04-11T20:52:42.419" v="2222" actId="1035"/>
          <ac:spMkLst>
            <pc:docMk/>
            <pc:sldMk cId="1733589449" sldId="262"/>
            <ac:spMk id="63" creationId="{E41451E5-7BA2-6A51-6071-A734C8C30390}"/>
          </ac:spMkLst>
        </pc:spChg>
        <pc:spChg chg="add mod">
          <ac:chgData name="Lehmann, Louisa (MU-Student)" userId="16a83742-9e7b-4983-a76c-f34be2db856d" providerId="ADAL" clId="{028EF604-0A6A-479F-B1E5-C9C4FC0D8535}" dt="2026-04-11T20:52:42.419" v="2222" actId="1035"/>
          <ac:spMkLst>
            <pc:docMk/>
            <pc:sldMk cId="1733589449" sldId="262"/>
            <ac:spMk id="64" creationId="{A6AE29F6-EEAD-A0FA-C177-8152975CF73E}"/>
          </ac:spMkLst>
        </pc:spChg>
        <pc:spChg chg="add mod">
          <ac:chgData name="Lehmann, Louisa (MU-Student)" userId="16a83742-9e7b-4983-a76c-f34be2db856d" providerId="ADAL" clId="{028EF604-0A6A-479F-B1E5-C9C4FC0D8535}" dt="2026-04-11T20:52:42.419" v="2222" actId="1035"/>
          <ac:spMkLst>
            <pc:docMk/>
            <pc:sldMk cId="1733589449" sldId="262"/>
            <ac:spMk id="65" creationId="{DA48345C-9B05-4DAE-B7F7-E13AF97D332D}"/>
          </ac:spMkLst>
        </pc:spChg>
        <pc:spChg chg="add mod">
          <ac:chgData name="Lehmann, Louisa (MU-Student)" userId="16a83742-9e7b-4983-a76c-f34be2db856d" providerId="ADAL" clId="{028EF604-0A6A-479F-B1E5-C9C4FC0D8535}" dt="2026-04-11T20:53:39.144" v="2281" actId="1036"/>
          <ac:spMkLst>
            <pc:docMk/>
            <pc:sldMk cId="1733589449" sldId="262"/>
            <ac:spMk id="75" creationId="{6790F963-7DEB-D2BC-BA0B-E90A8D36780F}"/>
          </ac:spMkLst>
        </pc:spChg>
        <pc:spChg chg="add mod">
          <ac:chgData name="Lehmann, Louisa (MU-Student)" userId="16a83742-9e7b-4983-a76c-f34be2db856d" providerId="ADAL" clId="{028EF604-0A6A-479F-B1E5-C9C4FC0D8535}" dt="2026-04-11T20:52:42.419" v="2222" actId="1035"/>
          <ac:spMkLst>
            <pc:docMk/>
            <pc:sldMk cId="1733589449" sldId="262"/>
            <ac:spMk id="77" creationId="{73BDBCF2-3F39-E437-AAEE-403551B19FD4}"/>
          </ac:spMkLst>
        </pc:spChg>
        <pc:spChg chg="add mod">
          <ac:chgData name="Lehmann, Louisa (MU-Student)" userId="16a83742-9e7b-4983-a76c-f34be2db856d" providerId="ADAL" clId="{028EF604-0A6A-479F-B1E5-C9C4FC0D8535}" dt="2026-04-11T20:57:58.077" v="2311" actId="20577"/>
          <ac:spMkLst>
            <pc:docMk/>
            <pc:sldMk cId="1733589449" sldId="262"/>
            <ac:spMk id="79" creationId="{6C7EB1B3-EF3C-57E1-D484-07F0BD5D8773}"/>
          </ac:spMkLst>
        </pc:spChg>
        <pc:grpChg chg="add del mod">
          <ac:chgData name="Lehmann, Louisa (MU-Student)" userId="16a83742-9e7b-4983-a76c-f34be2db856d" providerId="ADAL" clId="{028EF604-0A6A-479F-B1E5-C9C4FC0D8535}" dt="2026-04-11T20:10:14.772" v="1238" actId="165"/>
          <ac:grpSpMkLst>
            <pc:docMk/>
            <pc:sldMk cId="1733589449" sldId="262"/>
            <ac:grpSpMk id="14" creationId="{4AE399A6-998D-6699-B051-E3606CBA0D03}"/>
          </ac:grpSpMkLst>
        </pc:grpChg>
        <pc:graphicFrameChg chg="add del modGraphic">
          <ac:chgData name="Lehmann, Louisa (MU-Student)" userId="16a83742-9e7b-4983-a76c-f34be2db856d" providerId="ADAL" clId="{028EF604-0A6A-479F-B1E5-C9C4FC0D8535}" dt="2026-04-11T20:28:03.889" v="1292" actId="478"/>
          <ac:graphicFrameMkLst>
            <pc:docMk/>
            <pc:sldMk cId="1733589449" sldId="262"/>
            <ac:graphicFrameMk id="17" creationId="{3FBE3501-A378-4C1F-F61A-EB9C23DFAAFC}"/>
          </ac:graphicFrameMkLst>
        </pc:graphicFrameChg>
        <pc:picChg chg="del mod modCrop">
          <ac:chgData name="Lehmann, Louisa (MU-Student)" userId="16a83742-9e7b-4983-a76c-f34be2db856d" providerId="ADAL" clId="{028EF604-0A6A-479F-B1E5-C9C4FC0D8535}" dt="2026-04-11T19:39:55.551" v="516" actId="478"/>
          <ac:picMkLst>
            <pc:docMk/>
            <pc:sldMk cId="1733589449" sldId="262"/>
            <ac:picMk id="3" creationId="{595DD1CB-C442-A28A-AFE3-0C33272544CE}"/>
          </ac:picMkLst>
        </pc:picChg>
        <pc:picChg chg="add del mod ord topLvl">
          <ac:chgData name="Lehmann, Louisa (MU-Student)" userId="16a83742-9e7b-4983-a76c-f34be2db856d" providerId="ADAL" clId="{028EF604-0A6A-479F-B1E5-C9C4FC0D8535}" dt="2026-04-11T20:26:28.750" v="1287" actId="478"/>
          <ac:picMkLst>
            <pc:docMk/>
            <pc:sldMk cId="1733589449" sldId="262"/>
            <ac:picMk id="6" creationId="{E9C9C80C-63D9-9BF6-1ED8-76E5B067BB97}"/>
          </ac:picMkLst>
        </pc:picChg>
        <pc:picChg chg="add del mod ord">
          <ac:chgData name="Lehmann, Louisa (MU-Student)" userId="16a83742-9e7b-4983-a76c-f34be2db856d" providerId="ADAL" clId="{028EF604-0A6A-479F-B1E5-C9C4FC0D8535}" dt="2026-04-11T19:49:25.963" v="618" actId="478"/>
          <ac:picMkLst>
            <pc:docMk/>
            <pc:sldMk cId="1733589449" sldId="262"/>
            <ac:picMk id="9" creationId="{9F45062F-F04C-AEF8-F719-050C08373663}"/>
          </ac:picMkLst>
        </pc:picChg>
        <pc:picChg chg="add del mod">
          <ac:chgData name="Lehmann, Louisa (MU-Student)" userId="16a83742-9e7b-4983-a76c-f34be2db856d" providerId="ADAL" clId="{028EF604-0A6A-479F-B1E5-C9C4FC0D8535}" dt="2026-04-11T19:51:48.115" v="628" actId="478"/>
          <ac:picMkLst>
            <pc:docMk/>
            <pc:sldMk cId="1733589449" sldId="262"/>
            <ac:picMk id="13" creationId="{A701E36F-EAC0-A8EB-F5E7-F7C518F2331D}"/>
          </ac:picMkLst>
        </pc:picChg>
      </pc:sldChg>
      <pc:sldChg chg="modSp mod ord">
        <pc:chgData name="Lehmann, Louisa (MU-Student)" userId="16a83742-9e7b-4983-a76c-f34be2db856d" providerId="ADAL" clId="{028EF604-0A6A-479F-B1E5-C9C4FC0D8535}" dt="2026-04-11T21:01:50.724" v="2317" actId="20577"/>
        <pc:sldMkLst>
          <pc:docMk/>
          <pc:sldMk cId="5060338" sldId="263"/>
        </pc:sldMkLst>
        <pc:spChg chg="mod">
          <ac:chgData name="Lehmann, Louisa (MU-Student)" userId="16a83742-9e7b-4983-a76c-f34be2db856d" providerId="ADAL" clId="{028EF604-0A6A-479F-B1E5-C9C4FC0D8535}" dt="2026-04-11T21:01:50.724" v="2317" actId="20577"/>
          <ac:spMkLst>
            <pc:docMk/>
            <pc:sldMk cId="5060338" sldId="263"/>
            <ac:spMk id="5" creationId="{196A9B0A-B29C-DEF6-1449-92625FFD7529}"/>
          </ac:spMkLst>
        </pc:spChg>
        <pc:picChg chg="mod">
          <ac:chgData name="Lehmann, Louisa (MU-Student)" userId="16a83742-9e7b-4983-a76c-f34be2db856d" providerId="ADAL" clId="{028EF604-0A6A-479F-B1E5-C9C4FC0D8535}" dt="2026-04-11T19:34:47.601" v="484" actId="14100"/>
          <ac:picMkLst>
            <pc:docMk/>
            <pc:sldMk cId="5060338" sldId="263"/>
            <ac:picMk id="2" creationId="{8407F63E-6E1A-97AC-7F58-B3C3B80F6689}"/>
          </ac:picMkLst>
        </pc:picChg>
        <pc:picChg chg="mod">
          <ac:chgData name="Lehmann, Louisa (MU-Student)" userId="16a83742-9e7b-4983-a76c-f34be2db856d" providerId="ADAL" clId="{028EF604-0A6A-479F-B1E5-C9C4FC0D8535}" dt="2026-04-11T19:34:30.840" v="482" actId="1076"/>
          <ac:picMkLst>
            <pc:docMk/>
            <pc:sldMk cId="5060338" sldId="263"/>
            <ac:picMk id="3" creationId="{20BDD264-348E-D755-8667-4AAF898CA543}"/>
          </ac:picMkLst>
        </pc:picChg>
        <pc:picChg chg="mod">
          <ac:chgData name="Lehmann, Louisa (MU-Student)" userId="16a83742-9e7b-4983-a76c-f34be2db856d" providerId="ADAL" clId="{028EF604-0A6A-479F-B1E5-C9C4FC0D8535}" dt="2026-04-11T19:42:30.866" v="584" actId="1076"/>
          <ac:picMkLst>
            <pc:docMk/>
            <pc:sldMk cId="5060338" sldId="263"/>
            <ac:picMk id="4" creationId="{491DC76A-0D9B-5C45-00ED-128735C57D8F}"/>
          </ac:picMkLst>
        </pc:picChg>
        <pc:picChg chg="mod">
          <ac:chgData name="Lehmann, Louisa (MU-Student)" userId="16a83742-9e7b-4983-a76c-f34be2db856d" providerId="ADAL" clId="{028EF604-0A6A-479F-B1E5-C9C4FC0D8535}" dt="2026-04-11T20:11:41.600" v="1268" actId="1076"/>
          <ac:picMkLst>
            <pc:docMk/>
            <pc:sldMk cId="5060338" sldId="263"/>
            <ac:picMk id="8" creationId="{794B1F8F-06DD-606D-BE5F-31AE92B335A2}"/>
          </ac:picMkLst>
        </pc:picChg>
      </pc:sldChg>
      <pc:sldChg chg="delSp add del mod setBg delAnim delDesignElem">
        <pc:chgData name="Lehmann, Louisa (MU-Student)" userId="16a83742-9e7b-4983-a76c-f34be2db856d" providerId="ADAL" clId="{028EF604-0A6A-479F-B1E5-C9C4FC0D8535}" dt="2026-04-11T20:26:24.485" v="1285" actId="47"/>
        <pc:sldMkLst>
          <pc:docMk/>
          <pc:sldMk cId="2531395562" sldId="264"/>
        </pc:sldMkLst>
        <pc:spChg chg="del">
          <ac:chgData name="Lehmann, Louisa (MU-Student)" userId="16a83742-9e7b-4983-a76c-f34be2db856d" providerId="ADAL" clId="{028EF604-0A6A-479F-B1E5-C9C4FC0D8535}" dt="2026-04-11T20:25:02.386" v="1271" actId="478"/>
          <ac:spMkLst>
            <pc:docMk/>
            <pc:sldMk cId="2531395562" sldId="264"/>
            <ac:spMk id="5" creationId="{DD7784DB-3A93-961D-DC1E-0AD80CEDCB02}"/>
          </ac:spMkLst>
        </pc:spChg>
        <pc:spChg chg="del">
          <ac:chgData name="Lehmann, Louisa (MU-Student)" userId="16a83742-9e7b-4983-a76c-f34be2db856d" providerId="ADAL" clId="{028EF604-0A6A-479F-B1E5-C9C4FC0D8535}" dt="2026-04-11T20:24:56.080" v="1270"/>
          <ac:spMkLst>
            <pc:docMk/>
            <pc:sldMk cId="2531395562" sldId="264"/>
            <ac:spMk id="24" creationId="{10859338-347B-8C10-29F7-930F7D8C7B8D}"/>
          </ac:spMkLst>
        </pc:spChg>
        <pc:spChg chg="del">
          <ac:chgData name="Lehmann, Louisa (MU-Student)" userId="16a83742-9e7b-4983-a76c-f34be2db856d" providerId="ADAL" clId="{028EF604-0A6A-479F-B1E5-C9C4FC0D8535}" dt="2026-04-11T20:24:56.080" v="1270"/>
          <ac:spMkLst>
            <pc:docMk/>
            <pc:sldMk cId="2531395562" sldId="264"/>
            <ac:spMk id="26" creationId="{2A8747D6-7E53-9E8E-526A-E63D0F3D64C1}"/>
          </ac:spMkLst>
        </pc:spChg>
        <pc:spChg chg="del">
          <ac:chgData name="Lehmann, Louisa (MU-Student)" userId="16a83742-9e7b-4983-a76c-f34be2db856d" providerId="ADAL" clId="{028EF604-0A6A-479F-B1E5-C9C4FC0D8535}" dt="2026-04-11T20:24:56.080" v="1270"/>
          <ac:spMkLst>
            <pc:docMk/>
            <pc:sldMk cId="2531395562" sldId="264"/>
            <ac:spMk id="28" creationId="{FDBF12FD-8CB6-1C78-DA89-F0D22E2BAD53}"/>
          </ac:spMkLst>
        </pc:spChg>
        <pc:spChg chg="del">
          <ac:chgData name="Lehmann, Louisa (MU-Student)" userId="16a83742-9e7b-4983-a76c-f34be2db856d" providerId="ADAL" clId="{028EF604-0A6A-479F-B1E5-C9C4FC0D8535}" dt="2026-04-11T20:24:56.080" v="1270"/>
          <ac:spMkLst>
            <pc:docMk/>
            <pc:sldMk cId="2531395562" sldId="264"/>
            <ac:spMk id="30" creationId="{86819211-8AF5-2F5C-5504-96B2029A0929}"/>
          </ac:spMkLst>
        </pc:spChg>
        <pc:picChg chg="del">
          <ac:chgData name="Lehmann, Louisa (MU-Student)" userId="16a83742-9e7b-4983-a76c-f34be2db856d" providerId="ADAL" clId="{028EF604-0A6A-479F-B1E5-C9C4FC0D8535}" dt="2026-04-11T20:25:03.191" v="1272" actId="478"/>
          <ac:picMkLst>
            <pc:docMk/>
            <pc:sldMk cId="2531395562" sldId="264"/>
            <ac:picMk id="8" creationId="{408CD40E-8965-E334-02AE-66298C8B094E}"/>
          </ac:picMkLst>
        </pc:picChg>
        <pc:picChg chg="del">
          <ac:chgData name="Lehmann, Louisa (MU-Student)" userId="16a83742-9e7b-4983-a76c-f34be2db856d" providerId="ADAL" clId="{028EF604-0A6A-479F-B1E5-C9C4FC0D8535}" dt="2026-04-11T20:25:03.837" v="1273" actId="478"/>
          <ac:picMkLst>
            <pc:docMk/>
            <pc:sldMk cId="2531395562" sldId="264"/>
            <ac:picMk id="9" creationId="{76DFB0B0-329C-E4E4-F61B-4DE63CCCD4CE}"/>
          </ac:picMkLst>
        </pc:picChg>
      </pc:sldChg>
      <pc:sldChg chg="addSp delSp add del setBg delDesignElem">
        <pc:chgData name="Lehmann, Louisa (MU-Student)" userId="16a83742-9e7b-4983-a76c-f34be2db856d" providerId="ADAL" clId="{028EF604-0A6A-479F-B1E5-C9C4FC0D8535}" dt="2026-04-11T20:25:45.235" v="1279"/>
        <pc:sldMkLst>
          <pc:docMk/>
          <pc:sldMk cId="295272543" sldId="265"/>
        </pc:sldMkLst>
        <pc:spChg chg="add del">
          <ac:chgData name="Lehmann, Louisa (MU-Student)" userId="16a83742-9e7b-4983-a76c-f34be2db856d" providerId="ADAL" clId="{028EF604-0A6A-479F-B1E5-C9C4FC0D8535}" dt="2026-04-11T20:25:45.235" v="1279"/>
          <ac:spMkLst>
            <pc:docMk/>
            <pc:sldMk cId="295272543" sldId="265"/>
            <ac:spMk id="24" creationId="{BAA2F7A6-633B-1748-944C-D6A98351A575}"/>
          </ac:spMkLst>
        </pc:spChg>
        <pc:spChg chg="add del">
          <ac:chgData name="Lehmann, Louisa (MU-Student)" userId="16a83742-9e7b-4983-a76c-f34be2db856d" providerId="ADAL" clId="{028EF604-0A6A-479F-B1E5-C9C4FC0D8535}" dt="2026-04-11T20:25:45.235" v="1279"/>
          <ac:spMkLst>
            <pc:docMk/>
            <pc:sldMk cId="295272543" sldId="265"/>
            <ac:spMk id="26" creationId="{70C61C5A-DB00-349F-E014-63C1510F5329}"/>
          </ac:spMkLst>
        </pc:spChg>
        <pc:spChg chg="add del">
          <ac:chgData name="Lehmann, Louisa (MU-Student)" userId="16a83742-9e7b-4983-a76c-f34be2db856d" providerId="ADAL" clId="{028EF604-0A6A-479F-B1E5-C9C4FC0D8535}" dt="2026-04-11T20:25:45.235" v="1279"/>
          <ac:spMkLst>
            <pc:docMk/>
            <pc:sldMk cId="295272543" sldId="265"/>
            <ac:spMk id="28" creationId="{C4C1692E-679B-26B0-4D85-CA80AE17159F}"/>
          </ac:spMkLst>
        </pc:spChg>
        <pc:spChg chg="add del">
          <ac:chgData name="Lehmann, Louisa (MU-Student)" userId="16a83742-9e7b-4983-a76c-f34be2db856d" providerId="ADAL" clId="{028EF604-0A6A-479F-B1E5-C9C4FC0D8535}" dt="2026-04-11T20:25:45.235" v="1279"/>
          <ac:spMkLst>
            <pc:docMk/>
            <pc:sldMk cId="295272543" sldId="265"/>
            <ac:spMk id="30" creationId="{6A600DE4-D818-F429-817D-8E0799CF2039}"/>
          </ac:spMkLst>
        </pc:spChg>
      </pc:sldChg>
      <pc:sldChg chg="modSp mod">
        <pc:chgData name="Lehmann, Louisa (MU-Student)" userId="16a83742-9e7b-4983-a76c-f34be2db856d" providerId="ADAL" clId="{028EF604-0A6A-479F-B1E5-C9C4FC0D8535}" dt="2026-04-11T20:26:47.949" v="1290" actId="1076"/>
        <pc:sldMkLst>
          <pc:docMk/>
          <pc:sldMk cId="1007212111" sldId="265"/>
        </pc:sldMkLst>
        <pc:spChg chg="mod">
          <ac:chgData name="Lehmann, Louisa (MU-Student)" userId="16a83742-9e7b-4983-a76c-f34be2db856d" providerId="ADAL" clId="{028EF604-0A6A-479F-B1E5-C9C4FC0D8535}" dt="2026-04-11T20:26:47.949" v="1290" actId="1076"/>
          <ac:spMkLst>
            <pc:docMk/>
            <pc:sldMk cId="1007212111" sldId="265"/>
            <ac:spMk id="16" creationId="{FD482523-FE3C-DEC9-C88A-6AC191B70F1D}"/>
          </ac:spMkLst>
        </pc:spChg>
      </pc:sldChg>
      <pc:sldChg chg="delSp add del setBg delDesignElem">
        <pc:chgData name="Lehmann, Louisa (MU-Student)" userId="16a83742-9e7b-4983-a76c-f34be2db856d" providerId="ADAL" clId="{028EF604-0A6A-479F-B1E5-C9C4FC0D8535}" dt="2026-04-11T20:25:51.270" v="1282" actId="47"/>
        <pc:sldMkLst>
          <pc:docMk/>
          <pc:sldMk cId="3680505937" sldId="265"/>
        </pc:sldMkLst>
        <pc:spChg chg="del">
          <ac:chgData name="Lehmann, Louisa (MU-Student)" userId="16a83742-9e7b-4983-a76c-f34be2db856d" providerId="ADAL" clId="{028EF604-0A6A-479F-B1E5-C9C4FC0D8535}" dt="2026-04-11T20:25:49.509" v="1281"/>
          <ac:spMkLst>
            <pc:docMk/>
            <pc:sldMk cId="3680505937" sldId="265"/>
            <ac:spMk id="24" creationId="{B4518CD1-45ED-DF8B-7A65-64AAB3A2EBFA}"/>
          </ac:spMkLst>
        </pc:spChg>
        <pc:spChg chg="del">
          <ac:chgData name="Lehmann, Louisa (MU-Student)" userId="16a83742-9e7b-4983-a76c-f34be2db856d" providerId="ADAL" clId="{028EF604-0A6A-479F-B1E5-C9C4FC0D8535}" dt="2026-04-11T20:25:49.509" v="1281"/>
          <ac:spMkLst>
            <pc:docMk/>
            <pc:sldMk cId="3680505937" sldId="265"/>
            <ac:spMk id="26" creationId="{E67F5497-4CF8-D41B-9872-8AA013BA83CB}"/>
          </ac:spMkLst>
        </pc:spChg>
        <pc:spChg chg="del">
          <ac:chgData name="Lehmann, Louisa (MU-Student)" userId="16a83742-9e7b-4983-a76c-f34be2db856d" providerId="ADAL" clId="{028EF604-0A6A-479F-B1E5-C9C4FC0D8535}" dt="2026-04-11T20:25:49.509" v="1281"/>
          <ac:spMkLst>
            <pc:docMk/>
            <pc:sldMk cId="3680505937" sldId="265"/>
            <ac:spMk id="28" creationId="{1051D7CE-C94B-2266-066E-9644E6C07B1B}"/>
          </ac:spMkLst>
        </pc:spChg>
        <pc:spChg chg="del">
          <ac:chgData name="Lehmann, Louisa (MU-Student)" userId="16a83742-9e7b-4983-a76c-f34be2db856d" providerId="ADAL" clId="{028EF604-0A6A-479F-B1E5-C9C4FC0D8535}" dt="2026-04-11T20:25:49.509" v="1281"/>
          <ac:spMkLst>
            <pc:docMk/>
            <pc:sldMk cId="3680505937" sldId="265"/>
            <ac:spMk id="30" creationId="{6EFB6768-D290-C6A1-99AB-2B0409A36B63}"/>
          </ac:spMkLst>
        </pc:spChg>
      </pc:sldChg>
      <pc:sldChg chg="addSp delSp add del setBg delDesignElem">
        <pc:chgData name="Lehmann, Louisa (MU-Student)" userId="16a83742-9e7b-4983-a76c-f34be2db856d" providerId="ADAL" clId="{028EF604-0A6A-479F-B1E5-C9C4FC0D8535}" dt="2026-04-11T20:25:36.045" v="1276"/>
        <pc:sldMkLst>
          <pc:docMk/>
          <pc:sldMk cId="3849739900" sldId="265"/>
        </pc:sldMkLst>
        <pc:spChg chg="add del">
          <ac:chgData name="Lehmann, Louisa (MU-Student)" userId="16a83742-9e7b-4983-a76c-f34be2db856d" providerId="ADAL" clId="{028EF604-0A6A-479F-B1E5-C9C4FC0D8535}" dt="2026-04-11T20:25:36.045" v="1276"/>
          <ac:spMkLst>
            <pc:docMk/>
            <pc:sldMk cId="3849739900" sldId="265"/>
            <ac:spMk id="24" creationId="{D27B9A37-C613-C3A5-2A0E-834BD43B1AF5}"/>
          </ac:spMkLst>
        </pc:spChg>
        <pc:spChg chg="add del">
          <ac:chgData name="Lehmann, Louisa (MU-Student)" userId="16a83742-9e7b-4983-a76c-f34be2db856d" providerId="ADAL" clId="{028EF604-0A6A-479F-B1E5-C9C4FC0D8535}" dt="2026-04-11T20:25:36.045" v="1276"/>
          <ac:spMkLst>
            <pc:docMk/>
            <pc:sldMk cId="3849739900" sldId="265"/>
            <ac:spMk id="26" creationId="{12A0E500-7897-BBAA-54C1-5D518355FF5B}"/>
          </ac:spMkLst>
        </pc:spChg>
        <pc:spChg chg="add del">
          <ac:chgData name="Lehmann, Louisa (MU-Student)" userId="16a83742-9e7b-4983-a76c-f34be2db856d" providerId="ADAL" clId="{028EF604-0A6A-479F-B1E5-C9C4FC0D8535}" dt="2026-04-11T20:25:36.045" v="1276"/>
          <ac:spMkLst>
            <pc:docMk/>
            <pc:sldMk cId="3849739900" sldId="265"/>
            <ac:spMk id="28" creationId="{181F3F60-6215-3716-047D-ACE1E58742D4}"/>
          </ac:spMkLst>
        </pc:spChg>
        <pc:spChg chg="add del">
          <ac:chgData name="Lehmann, Louisa (MU-Student)" userId="16a83742-9e7b-4983-a76c-f34be2db856d" providerId="ADAL" clId="{028EF604-0A6A-479F-B1E5-C9C4FC0D8535}" dt="2026-04-11T20:25:36.045" v="1276"/>
          <ac:spMkLst>
            <pc:docMk/>
            <pc:sldMk cId="3849739900" sldId="265"/>
            <ac:spMk id="30" creationId="{0B10CB0C-27B4-2DCB-1CCF-61ACD71F30A2}"/>
          </ac:spMkLst>
        </pc:spChg>
      </pc:sldChg>
      <pc:sldChg chg="addSp delSp modSp add del mod setBg addAnim delAnim modAnim delDesignElem">
        <pc:chgData name="Lehmann, Louisa (MU-Student)" userId="16a83742-9e7b-4983-a76c-f34be2db856d" providerId="ADAL" clId="{028EF604-0A6A-479F-B1E5-C9C4FC0D8535}" dt="2026-04-11T20:52:49.934" v="2223" actId="47"/>
        <pc:sldMkLst>
          <pc:docMk/>
          <pc:sldMk cId="3912043348" sldId="266"/>
        </pc:sldMkLst>
        <pc:spChg chg="add mod">
          <ac:chgData name="Lehmann, Louisa (MU-Student)" userId="16a83742-9e7b-4983-a76c-f34be2db856d" providerId="ADAL" clId="{028EF604-0A6A-479F-B1E5-C9C4FC0D8535}" dt="2026-04-11T20:49:42.040" v="2130" actId="207"/>
          <ac:spMkLst>
            <pc:docMk/>
            <pc:sldMk cId="3912043348" sldId="266"/>
            <ac:spMk id="5" creationId="{1CB060F8-0D3E-CE7B-337B-4C17F9415517}"/>
          </ac:spMkLst>
        </pc:spChg>
        <pc:spChg chg="add mod">
          <ac:chgData name="Lehmann, Louisa (MU-Student)" userId="16a83742-9e7b-4983-a76c-f34be2db856d" providerId="ADAL" clId="{028EF604-0A6A-479F-B1E5-C9C4FC0D8535}" dt="2026-04-11T20:49:46.606" v="2132" actId="207"/>
          <ac:spMkLst>
            <pc:docMk/>
            <pc:sldMk cId="3912043348" sldId="266"/>
            <ac:spMk id="6" creationId="{7B2AA186-36BA-AA4D-EB9C-C77886689751}"/>
          </ac:spMkLst>
        </pc:spChg>
        <pc:spChg chg="add mod">
          <ac:chgData name="Lehmann, Louisa (MU-Student)" userId="16a83742-9e7b-4983-a76c-f34be2db856d" providerId="ADAL" clId="{028EF604-0A6A-479F-B1E5-C9C4FC0D8535}" dt="2026-04-11T20:49:44.338" v="2131" actId="207"/>
          <ac:spMkLst>
            <pc:docMk/>
            <pc:sldMk cId="3912043348" sldId="266"/>
            <ac:spMk id="7" creationId="{4F6F0163-A5D8-EC4F-A5BB-7B6250E4E4C1}"/>
          </ac:spMkLst>
        </pc:spChg>
        <pc:spChg chg="add mod">
          <ac:chgData name="Lehmann, Louisa (MU-Student)" userId="16a83742-9e7b-4983-a76c-f34be2db856d" providerId="ADAL" clId="{028EF604-0A6A-479F-B1E5-C9C4FC0D8535}" dt="2026-04-11T20:49:48.764" v="2133" actId="207"/>
          <ac:spMkLst>
            <pc:docMk/>
            <pc:sldMk cId="3912043348" sldId="266"/>
            <ac:spMk id="8" creationId="{7E974E60-E07C-8CD1-28C0-C823EE99C877}"/>
          </ac:spMkLst>
        </pc:spChg>
        <pc:spChg chg="add del mod ord">
          <ac:chgData name="Lehmann, Louisa (MU-Student)" userId="16a83742-9e7b-4983-a76c-f34be2db856d" providerId="ADAL" clId="{028EF604-0A6A-479F-B1E5-C9C4FC0D8535}" dt="2026-04-11T20:50:17.574" v="2149" actId="166"/>
          <ac:spMkLst>
            <pc:docMk/>
            <pc:sldMk cId="3912043348" sldId="266"/>
            <ac:spMk id="18" creationId="{D5F29C83-5ED3-A249-2A65-F8DC716AFA96}"/>
          </ac:spMkLst>
        </pc:spChg>
        <pc:spChg chg="add del mod ord">
          <ac:chgData name="Lehmann, Louisa (MU-Student)" userId="16a83742-9e7b-4983-a76c-f34be2db856d" providerId="ADAL" clId="{028EF604-0A6A-479F-B1E5-C9C4FC0D8535}" dt="2026-04-11T20:50:15.147" v="2148" actId="166"/>
          <ac:spMkLst>
            <pc:docMk/>
            <pc:sldMk cId="3912043348" sldId="266"/>
            <ac:spMk id="21" creationId="{B1E94166-05C8-B7C1-2A9C-F83DACAC8AA9}"/>
          </ac:spMkLst>
        </pc:spChg>
        <pc:spChg chg="del">
          <ac:chgData name="Lehmann, Louisa (MU-Student)" userId="16a83742-9e7b-4983-a76c-f34be2db856d" providerId="ADAL" clId="{028EF604-0A6A-479F-B1E5-C9C4FC0D8535}" dt="2026-04-11T20:43:22.603" v="1851"/>
          <ac:spMkLst>
            <pc:docMk/>
            <pc:sldMk cId="3912043348" sldId="266"/>
            <ac:spMk id="24" creationId="{A4FC77EE-3B8F-C433-8C8D-A437E042383A}"/>
          </ac:spMkLst>
        </pc:spChg>
        <pc:spChg chg="del">
          <ac:chgData name="Lehmann, Louisa (MU-Student)" userId="16a83742-9e7b-4983-a76c-f34be2db856d" providerId="ADAL" clId="{028EF604-0A6A-479F-B1E5-C9C4FC0D8535}" dt="2026-04-11T20:43:22.603" v="1851"/>
          <ac:spMkLst>
            <pc:docMk/>
            <pc:sldMk cId="3912043348" sldId="266"/>
            <ac:spMk id="26" creationId="{1592766D-D38B-A2F6-0B71-84AE63C00DB4}"/>
          </ac:spMkLst>
        </pc:spChg>
        <pc:spChg chg="del">
          <ac:chgData name="Lehmann, Louisa (MU-Student)" userId="16a83742-9e7b-4983-a76c-f34be2db856d" providerId="ADAL" clId="{028EF604-0A6A-479F-B1E5-C9C4FC0D8535}" dt="2026-04-11T20:43:22.603" v="1851"/>
          <ac:spMkLst>
            <pc:docMk/>
            <pc:sldMk cId="3912043348" sldId="266"/>
            <ac:spMk id="28" creationId="{2581350B-37AE-F8ED-AF3A-40451FC02334}"/>
          </ac:spMkLst>
        </pc:spChg>
        <pc:spChg chg="del">
          <ac:chgData name="Lehmann, Louisa (MU-Student)" userId="16a83742-9e7b-4983-a76c-f34be2db856d" providerId="ADAL" clId="{028EF604-0A6A-479F-B1E5-C9C4FC0D8535}" dt="2026-04-11T20:43:22.603" v="1851"/>
          <ac:spMkLst>
            <pc:docMk/>
            <pc:sldMk cId="3912043348" sldId="266"/>
            <ac:spMk id="30" creationId="{0B218E2B-067F-29D1-87DC-37347EC38326}"/>
          </ac:spMkLst>
        </pc:spChg>
        <pc:spChg chg="add del mod">
          <ac:chgData name="Lehmann, Louisa (MU-Student)" userId="16a83742-9e7b-4983-a76c-f34be2db856d" providerId="ADAL" clId="{028EF604-0A6A-479F-B1E5-C9C4FC0D8535}" dt="2026-04-11T20:45:34.483" v="1913" actId="478"/>
          <ac:spMkLst>
            <pc:docMk/>
            <pc:sldMk cId="3912043348" sldId="266"/>
            <ac:spMk id="31" creationId="{F90E60D0-B1A8-4480-0479-A8A6B3028F6D}"/>
          </ac:spMkLst>
        </pc:spChg>
        <pc:spChg chg="mod">
          <ac:chgData name="Lehmann, Louisa (MU-Student)" userId="16a83742-9e7b-4983-a76c-f34be2db856d" providerId="ADAL" clId="{028EF604-0A6A-479F-B1E5-C9C4FC0D8535}" dt="2026-04-11T20:47:31.902" v="1992" actId="1036"/>
          <ac:spMkLst>
            <pc:docMk/>
            <pc:sldMk cId="3912043348" sldId="266"/>
            <ac:spMk id="32" creationId="{11319B80-3A78-06B9-B79C-B644BDFF80CF}"/>
          </ac:spMkLst>
        </pc:spChg>
        <pc:spChg chg="mod">
          <ac:chgData name="Lehmann, Louisa (MU-Student)" userId="16a83742-9e7b-4983-a76c-f34be2db856d" providerId="ADAL" clId="{028EF604-0A6A-479F-B1E5-C9C4FC0D8535}" dt="2026-04-11T20:43:39.724" v="1860" actId="1076"/>
          <ac:spMkLst>
            <pc:docMk/>
            <pc:sldMk cId="3912043348" sldId="266"/>
            <ac:spMk id="33" creationId="{1BD1CCCC-7D4E-DAFB-14E8-2EC27930E3FD}"/>
          </ac:spMkLst>
        </pc:spChg>
        <pc:spChg chg="mod">
          <ac:chgData name="Lehmann, Louisa (MU-Student)" userId="16a83742-9e7b-4983-a76c-f34be2db856d" providerId="ADAL" clId="{028EF604-0A6A-479F-B1E5-C9C4FC0D8535}" dt="2026-04-11T20:47:31.902" v="1992" actId="1036"/>
          <ac:spMkLst>
            <pc:docMk/>
            <pc:sldMk cId="3912043348" sldId="266"/>
            <ac:spMk id="34" creationId="{56839291-5C6C-CC00-8426-5ABEB0DA7B1E}"/>
          </ac:spMkLst>
        </pc:spChg>
        <pc:spChg chg="mod">
          <ac:chgData name="Lehmann, Louisa (MU-Student)" userId="16a83742-9e7b-4983-a76c-f34be2db856d" providerId="ADAL" clId="{028EF604-0A6A-479F-B1E5-C9C4FC0D8535}" dt="2026-04-11T20:47:31.902" v="1992" actId="1036"/>
          <ac:spMkLst>
            <pc:docMk/>
            <pc:sldMk cId="3912043348" sldId="266"/>
            <ac:spMk id="38" creationId="{75E89B61-5462-C180-9CD9-E9C400070384}"/>
          </ac:spMkLst>
        </pc:spChg>
        <pc:spChg chg="mod">
          <ac:chgData name="Lehmann, Louisa (MU-Student)" userId="16a83742-9e7b-4983-a76c-f34be2db856d" providerId="ADAL" clId="{028EF604-0A6A-479F-B1E5-C9C4FC0D8535}" dt="2026-04-11T20:47:31.902" v="1992" actId="1036"/>
          <ac:spMkLst>
            <pc:docMk/>
            <pc:sldMk cId="3912043348" sldId="266"/>
            <ac:spMk id="39" creationId="{321E9AAB-8C66-0223-DE3F-F5DF8F101548}"/>
          </ac:spMkLst>
        </pc:spChg>
        <pc:spChg chg="mod">
          <ac:chgData name="Lehmann, Louisa (MU-Student)" userId="16a83742-9e7b-4983-a76c-f34be2db856d" providerId="ADAL" clId="{028EF604-0A6A-479F-B1E5-C9C4FC0D8535}" dt="2026-04-11T20:47:31.902" v="1992" actId="1036"/>
          <ac:spMkLst>
            <pc:docMk/>
            <pc:sldMk cId="3912043348" sldId="266"/>
            <ac:spMk id="40" creationId="{5C271E13-F4C5-4C27-1B0C-7317BADF8FDA}"/>
          </ac:spMkLst>
        </pc:spChg>
        <pc:spChg chg="mod">
          <ac:chgData name="Lehmann, Louisa (MU-Student)" userId="16a83742-9e7b-4983-a76c-f34be2db856d" providerId="ADAL" clId="{028EF604-0A6A-479F-B1E5-C9C4FC0D8535}" dt="2026-04-11T20:47:31.902" v="1992" actId="1036"/>
          <ac:spMkLst>
            <pc:docMk/>
            <pc:sldMk cId="3912043348" sldId="266"/>
            <ac:spMk id="43" creationId="{E1F0489A-A536-4A4E-6D6C-7CBD49DCF4AA}"/>
          </ac:spMkLst>
        </pc:spChg>
        <pc:spChg chg="mod">
          <ac:chgData name="Lehmann, Louisa (MU-Student)" userId="16a83742-9e7b-4983-a76c-f34be2db856d" providerId="ADAL" clId="{028EF604-0A6A-479F-B1E5-C9C4FC0D8535}" dt="2026-04-11T20:43:39.724" v="1860" actId="1076"/>
          <ac:spMkLst>
            <pc:docMk/>
            <pc:sldMk cId="3912043348" sldId="266"/>
            <ac:spMk id="44" creationId="{07C87C76-110D-C95B-9FEB-F36A6653034F}"/>
          </ac:spMkLst>
        </pc:spChg>
        <pc:spChg chg="mod">
          <ac:chgData name="Lehmann, Louisa (MU-Student)" userId="16a83742-9e7b-4983-a76c-f34be2db856d" providerId="ADAL" clId="{028EF604-0A6A-479F-B1E5-C9C4FC0D8535}" dt="2026-04-11T20:47:31.902" v="1992" actId="1036"/>
          <ac:spMkLst>
            <pc:docMk/>
            <pc:sldMk cId="3912043348" sldId="266"/>
            <ac:spMk id="45" creationId="{FF32120A-547A-59A5-CD89-DAAC266C8BBE}"/>
          </ac:spMkLst>
        </pc:spChg>
        <pc:spChg chg="mod">
          <ac:chgData name="Lehmann, Louisa (MU-Student)" userId="16a83742-9e7b-4983-a76c-f34be2db856d" providerId="ADAL" clId="{028EF604-0A6A-479F-B1E5-C9C4FC0D8535}" dt="2026-04-11T20:43:39.724" v="1860" actId="1076"/>
          <ac:spMkLst>
            <pc:docMk/>
            <pc:sldMk cId="3912043348" sldId="266"/>
            <ac:spMk id="46" creationId="{83F1A326-93A0-1FA4-1B12-73EAEB255357}"/>
          </ac:spMkLst>
        </pc:spChg>
        <pc:spChg chg="add del mod">
          <ac:chgData name="Lehmann, Louisa (MU-Student)" userId="16a83742-9e7b-4983-a76c-f34be2db856d" providerId="ADAL" clId="{028EF604-0A6A-479F-B1E5-C9C4FC0D8535}" dt="2026-04-11T20:43:31.794" v="1855" actId="478"/>
          <ac:spMkLst>
            <pc:docMk/>
            <pc:sldMk cId="3912043348" sldId="266"/>
            <ac:spMk id="47" creationId="{17EDA1FE-66DC-264F-E631-330C5C1843EC}"/>
          </ac:spMkLst>
        </pc:spChg>
        <pc:spChg chg="add del mod">
          <ac:chgData name="Lehmann, Louisa (MU-Student)" userId="16a83742-9e7b-4983-a76c-f34be2db856d" providerId="ADAL" clId="{028EF604-0A6A-479F-B1E5-C9C4FC0D8535}" dt="2026-04-11T20:43:33.718" v="1858" actId="478"/>
          <ac:spMkLst>
            <pc:docMk/>
            <pc:sldMk cId="3912043348" sldId="266"/>
            <ac:spMk id="48" creationId="{25DA9898-8CE4-B551-8E37-BDF9469FD03A}"/>
          </ac:spMkLst>
        </pc:spChg>
        <pc:spChg chg="add del mod">
          <ac:chgData name="Lehmann, Louisa (MU-Student)" userId="16a83742-9e7b-4983-a76c-f34be2db856d" providerId="ADAL" clId="{028EF604-0A6A-479F-B1E5-C9C4FC0D8535}" dt="2026-04-11T20:43:33.056" v="1857" actId="478"/>
          <ac:spMkLst>
            <pc:docMk/>
            <pc:sldMk cId="3912043348" sldId="266"/>
            <ac:spMk id="49" creationId="{0C9EFA7E-A869-C964-2FED-62EAFD73C71F}"/>
          </ac:spMkLst>
        </pc:spChg>
        <pc:spChg chg="add del mod">
          <ac:chgData name="Lehmann, Louisa (MU-Student)" userId="16a83742-9e7b-4983-a76c-f34be2db856d" providerId="ADAL" clId="{028EF604-0A6A-479F-B1E5-C9C4FC0D8535}" dt="2026-04-11T20:43:34.319" v="1859" actId="478"/>
          <ac:spMkLst>
            <pc:docMk/>
            <pc:sldMk cId="3912043348" sldId="266"/>
            <ac:spMk id="50" creationId="{BC2C5AEF-82E3-A83E-F629-E6DDA6F7D93D}"/>
          </ac:spMkLst>
        </pc:spChg>
        <pc:spChg chg="add mod ord">
          <ac:chgData name="Lehmann, Louisa (MU-Student)" userId="16a83742-9e7b-4983-a76c-f34be2db856d" providerId="ADAL" clId="{028EF604-0A6A-479F-B1E5-C9C4FC0D8535}" dt="2026-04-11T20:51:25.952" v="2161" actId="1035"/>
          <ac:spMkLst>
            <pc:docMk/>
            <pc:sldMk cId="3912043348" sldId="266"/>
            <ac:spMk id="54" creationId="{40FDFFF3-CD01-52B3-80D9-0EC44AD432A9}"/>
          </ac:spMkLst>
        </pc:spChg>
        <pc:spChg chg="add mod">
          <ac:chgData name="Lehmann, Louisa (MU-Student)" userId="16a83742-9e7b-4983-a76c-f34be2db856d" providerId="ADAL" clId="{028EF604-0A6A-479F-B1E5-C9C4FC0D8535}" dt="2026-04-11T20:50:07.443" v="2146" actId="20577"/>
          <ac:spMkLst>
            <pc:docMk/>
            <pc:sldMk cId="3912043348" sldId="266"/>
            <ac:spMk id="55" creationId="{09570702-35CE-71DB-926F-959E460F8017}"/>
          </ac:spMkLst>
        </pc:spChg>
        <pc:cxnChg chg="add del mod">
          <ac:chgData name="Lehmann, Louisa (MU-Student)" userId="16a83742-9e7b-4983-a76c-f34be2db856d" providerId="ADAL" clId="{028EF604-0A6A-479F-B1E5-C9C4FC0D8535}" dt="2026-04-11T20:45:37.516" v="1914" actId="478"/>
          <ac:cxnSpMkLst>
            <pc:docMk/>
            <pc:sldMk cId="3912043348" sldId="266"/>
            <ac:cxnSpMk id="3" creationId="{AFDA3873-EE90-2053-C469-D061BB4B06E1}"/>
          </ac:cxnSpMkLst>
        </pc:cxnChg>
        <pc:cxnChg chg="add mod">
          <ac:chgData name="Lehmann, Louisa (MU-Student)" userId="16a83742-9e7b-4983-a76c-f34be2db856d" providerId="ADAL" clId="{028EF604-0A6A-479F-B1E5-C9C4FC0D8535}" dt="2026-04-11T20:44:59.820" v="1903" actId="1035"/>
          <ac:cxnSpMkLst>
            <pc:docMk/>
            <pc:sldMk cId="3912043348" sldId="266"/>
            <ac:cxnSpMk id="10" creationId="{45733A73-8A08-D0EC-2EB2-3251D0F3288B}"/>
          </ac:cxnSpMkLst>
        </pc:cxnChg>
        <pc:cxnChg chg="add del mod">
          <ac:chgData name="Lehmann, Louisa (MU-Student)" userId="16a83742-9e7b-4983-a76c-f34be2db856d" providerId="ADAL" clId="{028EF604-0A6A-479F-B1E5-C9C4FC0D8535}" dt="2026-04-11T20:45:19.131" v="1910" actId="478"/>
          <ac:cxnSpMkLst>
            <pc:docMk/>
            <pc:sldMk cId="3912043348" sldId="266"/>
            <ac:cxnSpMk id="11" creationId="{DFB0493F-6F1B-BDD2-CF4B-76EF70D8C16A}"/>
          </ac:cxnSpMkLst>
        </pc:cxnChg>
        <pc:cxnChg chg="add del mod">
          <ac:chgData name="Lehmann, Louisa (MU-Student)" userId="16a83742-9e7b-4983-a76c-f34be2db856d" providerId="ADAL" clId="{028EF604-0A6A-479F-B1E5-C9C4FC0D8535}" dt="2026-04-11T20:45:20.065" v="1911" actId="478"/>
          <ac:cxnSpMkLst>
            <pc:docMk/>
            <pc:sldMk cId="3912043348" sldId="266"/>
            <ac:cxnSpMk id="12" creationId="{873E718D-84F6-81B4-D8D2-296E1F55A9FD}"/>
          </ac:cxnSpMkLst>
        </pc:cxnChg>
        <pc:cxnChg chg="add del mod">
          <ac:chgData name="Lehmann, Louisa (MU-Student)" userId="16a83742-9e7b-4983-a76c-f34be2db856d" providerId="ADAL" clId="{028EF604-0A6A-479F-B1E5-C9C4FC0D8535}" dt="2026-04-11T20:45:21.229" v="1912" actId="478"/>
          <ac:cxnSpMkLst>
            <pc:docMk/>
            <pc:sldMk cId="3912043348" sldId="266"/>
            <ac:cxnSpMk id="13" creationId="{011C501A-8818-87A1-17C9-EB620E2EC579}"/>
          </ac:cxnSpMkLst>
        </pc:cxnChg>
        <pc:cxnChg chg="add del mod">
          <ac:chgData name="Lehmann, Louisa (MU-Student)" userId="16a83742-9e7b-4983-a76c-f34be2db856d" providerId="ADAL" clId="{028EF604-0A6A-479F-B1E5-C9C4FC0D8535}" dt="2026-04-11T20:46:06.675" v="1919" actId="478"/>
          <ac:cxnSpMkLst>
            <pc:docMk/>
            <pc:sldMk cId="3912043348" sldId="266"/>
            <ac:cxnSpMk id="15" creationId="{F1B8ABA9-293B-83AF-901D-8BF39799618E}"/>
          </ac:cxnSpMkLst>
        </pc:cxnChg>
        <pc:cxnChg chg="add mod">
          <ac:chgData name="Lehmann, Louisa (MU-Student)" userId="16a83742-9e7b-4983-a76c-f34be2db856d" providerId="ADAL" clId="{028EF604-0A6A-479F-B1E5-C9C4FC0D8535}" dt="2026-04-11T20:46:15.255" v="1921" actId="13822"/>
          <ac:cxnSpMkLst>
            <pc:docMk/>
            <pc:sldMk cId="3912043348" sldId="266"/>
            <ac:cxnSpMk id="20" creationId="{2D869CB3-9FC9-6697-2D6A-FD638D8C9BEA}"/>
          </ac:cxnSpMkLst>
        </pc:cxnChg>
        <pc:cxnChg chg="add mod">
          <ac:chgData name="Lehmann, Louisa (MU-Student)" userId="16a83742-9e7b-4983-a76c-f34be2db856d" providerId="ADAL" clId="{028EF604-0A6A-479F-B1E5-C9C4FC0D8535}" dt="2026-04-11T20:46:32.075" v="1926" actId="14100"/>
          <ac:cxnSpMkLst>
            <pc:docMk/>
            <pc:sldMk cId="3912043348" sldId="266"/>
            <ac:cxnSpMk id="22" creationId="{2A5FA3B1-0A17-73BF-8DF2-8E430B22AE57}"/>
          </ac:cxnSpMkLst>
        </pc:cxnChg>
        <pc:cxnChg chg="add mod">
          <ac:chgData name="Lehmann, Louisa (MU-Student)" userId="16a83742-9e7b-4983-a76c-f34be2db856d" providerId="ADAL" clId="{028EF604-0A6A-479F-B1E5-C9C4FC0D8535}" dt="2026-04-11T20:46:39.406" v="1929" actId="1076"/>
          <ac:cxnSpMkLst>
            <pc:docMk/>
            <pc:sldMk cId="3912043348" sldId="266"/>
            <ac:cxnSpMk id="27" creationId="{FB7D52EC-3A2F-ABD9-0644-A55129E4F0DE}"/>
          </ac:cxnSpMkLst>
        </pc:cxnChg>
        <pc:cxnChg chg="add mod">
          <ac:chgData name="Lehmann, Louisa (MU-Student)" userId="16a83742-9e7b-4983-a76c-f34be2db856d" providerId="ADAL" clId="{028EF604-0A6A-479F-B1E5-C9C4FC0D8535}" dt="2026-04-11T20:46:49.574" v="1933" actId="14100"/>
          <ac:cxnSpMkLst>
            <pc:docMk/>
            <pc:sldMk cId="3912043348" sldId="266"/>
            <ac:cxnSpMk id="35" creationId="{8AAD31FE-8818-70EE-DEFA-ED5788425557}"/>
          </ac:cxnSpMkLst>
        </pc:cxnChg>
        <pc:cxnChg chg="add mod">
          <ac:chgData name="Lehmann, Louisa (MU-Student)" userId="16a83742-9e7b-4983-a76c-f34be2db856d" providerId="ADAL" clId="{028EF604-0A6A-479F-B1E5-C9C4FC0D8535}" dt="2026-04-11T20:46:58.960" v="1935" actId="1076"/>
          <ac:cxnSpMkLst>
            <pc:docMk/>
            <pc:sldMk cId="3912043348" sldId="266"/>
            <ac:cxnSpMk id="51" creationId="{95DCE357-2F12-26A8-AEBD-ADFFFEFE2B5D}"/>
          </ac:cxnSpMkLst>
        </pc:cxnChg>
        <pc:cxnChg chg="add mod">
          <ac:chgData name="Lehmann, Louisa (MU-Student)" userId="16a83742-9e7b-4983-a76c-f34be2db856d" providerId="ADAL" clId="{028EF604-0A6A-479F-B1E5-C9C4FC0D8535}" dt="2026-04-11T20:47:02.158" v="1937" actId="1076"/>
          <ac:cxnSpMkLst>
            <pc:docMk/>
            <pc:sldMk cId="3912043348" sldId="266"/>
            <ac:cxnSpMk id="52" creationId="{EE089216-2901-FE86-085C-01767C16DE4B}"/>
          </ac:cxnSpMkLst>
        </pc:cxnChg>
        <pc:cxnChg chg="add mod">
          <ac:chgData name="Lehmann, Louisa (MU-Student)" userId="16a83742-9e7b-4983-a76c-f34be2db856d" providerId="ADAL" clId="{028EF604-0A6A-479F-B1E5-C9C4FC0D8535}" dt="2026-04-11T20:47:11.184" v="1947" actId="1035"/>
          <ac:cxnSpMkLst>
            <pc:docMk/>
            <pc:sldMk cId="3912043348" sldId="266"/>
            <ac:cxnSpMk id="53" creationId="{6EE60988-23C3-D95F-2E52-7F1DE50C4FC5}"/>
          </ac:cxnSpMkLst>
        </pc:cxnChg>
      </pc:sldChg>
    </pc:docChg>
  </pc:docChgLst>
  <pc:docChgLst>
    <pc:chgData name="Corwin, Ava (MU-Student)" userId="S::arc6dg@umsystem.edu::0edd38ea-bdef-4599-a787-0f6ec4f09597" providerId="AD" clId="Web-{EE1FF465-3CC8-C168-DB13-4215B1BD993A}"/>
    <pc:docChg chg="modSld">
      <pc:chgData name="Corwin, Ava (MU-Student)" userId="S::arc6dg@umsystem.edu::0edd38ea-bdef-4599-a787-0f6ec4f09597" providerId="AD" clId="Web-{EE1FF465-3CC8-C168-DB13-4215B1BD993A}" dt="2026-04-11T19:39:10.448" v="370" actId="20577"/>
      <pc:docMkLst>
        <pc:docMk/>
      </pc:docMkLst>
      <pc:sldChg chg="addSp modSp mod setBg">
        <pc:chgData name="Corwin, Ava (MU-Student)" userId="S::arc6dg@umsystem.edu::0edd38ea-bdef-4599-a787-0f6ec4f09597" providerId="AD" clId="Web-{EE1FF465-3CC8-C168-DB13-4215B1BD993A}" dt="2026-04-11T18:40:30.680" v="34" actId="20577"/>
        <pc:sldMkLst>
          <pc:docMk/>
          <pc:sldMk cId="109857222" sldId="256"/>
        </pc:sldMkLst>
        <pc:spChg chg="mod">
          <ac:chgData name="Corwin, Ava (MU-Student)" userId="S::arc6dg@umsystem.edu::0edd38ea-bdef-4599-a787-0f6ec4f09597" providerId="AD" clId="Web-{EE1FF465-3CC8-C168-DB13-4215B1BD993A}" dt="2026-04-11T18:40:30.680" v="34" actId="20577"/>
          <ac:spMkLst>
            <pc:docMk/>
            <pc:sldMk cId="109857222" sldId="256"/>
            <ac:spMk id="2" creationId="{00000000-0000-0000-0000-000000000000}"/>
          </ac:spMkLst>
        </pc:spChg>
        <pc:spChg chg="mod">
          <ac:chgData name="Corwin, Ava (MU-Student)" userId="S::arc6dg@umsystem.edu::0edd38ea-bdef-4599-a787-0f6ec4f09597" providerId="AD" clId="Web-{EE1FF465-3CC8-C168-DB13-4215B1BD993A}" dt="2026-04-11T18:40:16.149" v="31"/>
          <ac:spMkLst>
            <pc:docMk/>
            <pc:sldMk cId="109857222" sldId="256"/>
            <ac:spMk id="3" creationId="{00000000-0000-0000-0000-000000000000}"/>
          </ac:spMkLst>
        </pc:spChg>
        <pc:spChg chg="add">
          <ac:chgData name="Corwin, Ava (MU-Student)" userId="S::arc6dg@umsystem.edu::0edd38ea-bdef-4599-a787-0f6ec4f09597" providerId="AD" clId="Web-{EE1FF465-3CC8-C168-DB13-4215B1BD993A}" dt="2026-04-11T18:40:16.149" v="31"/>
          <ac:spMkLst>
            <pc:docMk/>
            <pc:sldMk cId="109857222" sldId="256"/>
            <ac:spMk id="8" creationId="{BAD76F3E-3A97-486B-B402-44400A8B9173}"/>
          </ac:spMkLst>
        </pc:spChg>
        <pc:spChg chg="add">
          <ac:chgData name="Corwin, Ava (MU-Student)" userId="S::arc6dg@umsystem.edu::0edd38ea-bdef-4599-a787-0f6ec4f09597" providerId="AD" clId="Web-{EE1FF465-3CC8-C168-DB13-4215B1BD993A}" dt="2026-04-11T18:40:16.149" v="31"/>
          <ac:spMkLst>
            <pc:docMk/>
            <pc:sldMk cId="109857222" sldId="256"/>
            <ac:spMk id="10" creationId="{391F6B52-91F4-4AEB-B6DB-29FEBCF28C8B}"/>
          </ac:spMkLst>
        </pc:spChg>
        <pc:spChg chg="add">
          <ac:chgData name="Corwin, Ava (MU-Student)" userId="S::arc6dg@umsystem.edu::0edd38ea-bdef-4599-a787-0f6ec4f09597" providerId="AD" clId="Web-{EE1FF465-3CC8-C168-DB13-4215B1BD993A}" dt="2026-04-11T18:40:16.149" v="31"/>
          <ac:spMkLst>
            <pc:docMk/>
            <pc:sldMk cId="109857222" sldId="256"/>
            <ac:spMk id="12" creationId="{2CD6F061-7C53-44F4-9794-953DB70A451B}"/>
          </ac:spMkLst>
        </pc:spChg>
      </pc:sldChg>
      <pc:sldChg chg="modSp">
        <pc:chgData name="Corwin, Ava (MU-Student)" userId="S::arc6dg@umsystem.edu::0edd38ea-bdef-4599-a787-0f6ec4f09597" providerId="AD" clId="Web-{EE1FF465-3CC8-C168-DB13-4215B1BD993A}" dt="2026-04-11T18:57:07.428" v="35" actId="1076"/>
        <pc:sldMkLst>
          <pc:docMk/>
          <pc:sldMk cId="1392939929" sldId="257"/>
        </pc:sldMkLst>
        <pc:picChg chg="mod">
          <ac:chgData name="Corwin, Ava (MU-Student)" userId="S::arc6dg@umsystem.edu::0edd38ea-bdef-4599-a787-0f6ec4f09597" providerId="AD" clId="Web-{EE1FF465-3CC8-C168-DB13-4215B1BD993A}" dt="2026-04-11T18:38:58.461" v="15" actId="1076"/>
          <ac:picMkLst>
            <pc:docMk/>
            <pc:sldMk cId="1392939929" sldId="257"/>
            <ac:picMk id="17" creationId="{4CFC0742-E863-6F30-46E8-3C679BAB4542}"/>
          </ac:picMkLst>
        </pc:picChg>
        <pc:picChg chg="mod">
          <ac:chgData name="Corwin, Ava (MU-Student)" userId="S::arc6dg@umsystem.edu::0edd38ea-bdef-4599-a787-0f6ec4f09597" providerId="AD" clId="Web-{EE1FF465-3CC8-C168-DB13-4215B1BD993A}" dt="2026-04-11T18:57:07.428" v="35" actId="1076"/>
          <ac:picMkLst>
            <pc:docMk/>
            <pc:sldMk cId="1392939929" sldId="257"/>
            <ac:picMk id="19" creationId="{7B34DCC5-3592-A48C-6976-D899D631FD65}"/>
          </ac:picMkLst>
        </pc:picChg>
      </pc:sldChg>
      <pc:sldChg chg="modSp">
        <pc:chgData name="Corwin, Ava (MU-Student)" userId="S::arc6dg@umsystem.edu::0edd38ea-bdef-4599-a787-0f6ec4f09597" providerId="AD" clId="Web-{EE1FF465-3CC8-C168-DB13-4215B1BD993A}" dt="2026-04-11T18:39:09.414" v="17" actId="1076"/>
        <pc:sldMkLst>
          <pc:docMk/>
          <pc:sldMk cId="2760552196" sldId="258"/>
        </pc:sldMkLst>
        <pc:picChg chg="mod">
          <ac:chgData name="Corwin, Ava (MU-Student)" userId="S::arc6dg@umsystem.edu::0edd38ea-bdef-4599-a787-0f6ec4f09597" providerId="AD" clId="Web-{EE1FF465-3CC8-C168-DB13-4215B1BD993A}" dt="2026-04-11T18:39:09.414" v="17" actId="1076"/>
          <ac:picMkLst>
            <pc:docMk/>
            <pc:sldMk cId="2760552196" sldId="258"/>
            <ac:picMk id="5" creationId="{945C38A6-821C-4AE4-629D-B1DBFF7B6F4A}"/>
          </ac:picMkLst>
        </pc:picChg>
      </pc:sldChg>
      <pc:sldChg chg="modSp">
        <pc:chgData name="Corwin, Ava (MU-Student)" userId="S::arc6dg@umsystem.edu::0edd38ea-bdef-4599-a787-0f6ec4f09597" providerId="AD" clId="Web-{EE1FF465-3CC8-C168-DB13-4215B1BD993A}" dt="2026-04-11T19:03:18.240" v="39" actId="1076"/>
        <pc:sldMkLst>
          <pc:docMk/>
          <pc:sldMk cId="4027027593" sldId="260"/>
        </pc:sldMkLst>
        <pc:picChg chg="mod">
          <ac:chgData name="Corwin, Ava (MU-Student)" userId="S::arc6dg@umsystem.edu::0edd38ea-bdef-4599-a787-0f6ec4f09597" providerId="AD" clId="Web-{EE1FF465-3CC8-C168-DB13-4215B1BD993A}" dt="2026-04-11T19:03:18.240" v="39" actId="1076"/>
          <ac:picMkLst>
            <pc:docMk/>
            <pc:sldMk cId="4027027593" sldId="260"/>
            <ac:picMk id="4" creationId="{A5CD4AFE-E635-EA13-68EF-8B0FAFC63475}"/>
          </ac:picMkLst>
        </pc:picChg>
      </pc:sldChg>
      <pc:sldChg chg="addSp modSp">
        <pc:chgData name="Corwin, Ava (MU-Student)" userId="S::arc6dg@umsystem.edu::0edd38ea-bdef-4599-a787-0f6ec4f09597" providerId="AD" clId="Web-{EE1FF465-3CC8-C168-DB13-4215B1BD993A}" dt="2026-04-11T19:39:10.448" v="370" actId="20577"/>
        <pc:sldMkLst>
          <pc:docMk/>
          <pc:sldMk cId="4167885939" sldId="261"/>
        </pc:sldMkLst>
        <pc:spChg chg="add mod">
          <ac:chgData name="Corwin, Ava (MU-Student)" userId="S::arc6dg@umsystem.edu::0edd38ea-bdef-4599-a787-0f6ec4f09597" providerId="AD" clId="Web-{EE1FF465-3CC8-C168-DB13-4215B1BD993A}" dt="2026-04-11T19:39:10.448" v="370" actId="20577"/>
          <ac:spMkLst>
            <pc:docMk/>
            <pc:sldMk cId="4167885939" sldId="261"/>
            <ac:spMk id="4" creationId="{784A90AF-1136-34A1-F255-31545CA3E448}"/>
          </ac:spMkLst>
        </pc:spChg>
        <pc:picChg chg="mod">
          <ac:chgData name="Corwin, Ava (MU-Student)" userId="S::arc6dg@umsystem.edu::0edd38ea-bdef-4599-a787-0f6ec4f09597" providerId="AD" clId="Web-{EE1FF465-3CC8-C168-DB13-4215B1BD993A}" dt="2026-04-11T19:04:19.053" v="41" actId="1076"/>
          <ac:picMkLst>
            <pc:docMk/>
            <pc:sldMk cId="4167885939" sldId="261"/>
            <ac:picMk id="2" creationId="{751A2AD1-E03E-9DA1-FFB4-D7CFAD40C986}"/>
          </ac:picMkLst>
        </pc:picChg>
      </pc:sldChg>
    </pc:docChg>
  </pc:docChgLst>
  <pc:docChgLst>
    <pc:chgData name="Xie, Jessica (MU-Student)" userId="S::jxg87@umsystem.edu::e33900cd-92d4-4cb7-a8ee-4369bb6cea8f" providerId="AD" clId="Web-{8EDEEA7D-2939-E6CA-D77C-C931B8CB4C9A}"/>
    <pc:docChg chg="modSld">
      <pc:chgData name="Xie, Jessica (MU-Student)" userId="S::jxg87@umsystem.edu::e33900cd-92d4-4cb7-a8ee-4369bb6cea8f" providerId="AD" clId="Web-{8EDEEA7D-2939-E6CA-D77C-C931B8CB4C9A}" dt="2026-04-11T19:57:41.333" v="49" actId="1076"/>
      <pc:docMkLst>
        <pc:docMk/>
      </pc:docMkLst>
      <pc:sldChg chg="addSp delSp modSp addAnim">
        <pc:chgData name="Xie, Jessica (MU-Student)" userId="S::jxg87@umsystem.edu::e33900cd-92d4-4cb7-a8ee-4369bb6cea8f" providerId="AD" clId="Web-{8EDEEA7D-2939-E6CA-D77C-C931B8CB4C9A}" dt="2026-04-11T19:57:41.333" v="49" actId="1076"/>
        <pc:sldMkLst>
          <pc:docMk/>
          <pc:sldMk cId="5060338" sldId="263"/>
        </pc:sldMkLst>
        <pc:spChg chg="add del mod">
          <ac:chgData name="Xie, Jessica (MU-Student)" userId="S::jxg87@umsystem.edu::e33900cd-92d4-4cb7-a8ee-4369bb6cea8f" providerId="AD" clId="Web-{8EDEEA7D-2939-E6CA-D77C-C931B8CB4C9A}" dt="2026-04-11T19:56:21.442" v="37"/>
          <ac:spMkLst>
            <pc:docMk/>
            <pc:sldMk cId="5060338" sldId="263"/>
            <ac:spMk id="11" creationId="{4E8E7CF4-2675-8161-DC66-C4A76BBB54F5}"/>
          </ac:spMkLst>
        </pc:spChg>
        <pc:picChg chg="add del mod">
          <ac:chgData name="Xie, Jessica (MU-Student)" userId="S::jxg87@umsystem.edu::e33900cd-92d4-4cb7-a8ee-4369bb6cea8f" providerId="AD" clId="Web-{8EDEEA7D-2939-E6CA-D77C-C931B8CB4C9A}" dt="2026-04-11T19:55:28.458" v="29"/>
          <ac:picMkLst>
            <pc:docMk/>
            <pc:sldMk cId="5060338" sldId="263"/>
            <ac:picMk id="2" creationId="{8407F63E-6E1A-97AC-7F58-B3C3B80F6689}"/>
          </ac:picMkLst>
        </pc:picChg>
        <pc:picChg chg="del">
          <ac:chgData name="Xie, Jessica (MU-Student)" userId="S::jxg87@umsystem.edu::e33900cd-92d4-4cb7-a8ee-4369bb6cea8f" providerId="AD" clId="Web-{8EDEEA7D-2939-E6CA-D77C-C931B8CB4C9A}" dt="2026-04-11T19:56:14.974" v="36"/>
          <ac:picMkLst>
            <pc:docMk/>
            <pc:sldMk cId="5060338" sldId="263"/>
            <ac:picMk id="3" creationId="{20BDD264-348E-D755-8667-4AAF898CA543}"/>
          </ac:picMkLst>
        </pc:picChg>
        <pc:picChg chg="add del mod">
          <ac:chgData name="Xie, Jessica (MU-Student)" userId="S::jxg87@umsystem.edu::e33900cd-92d4-4cb7-a8ee-4369bb6cea8f" providerId="AD" clId="Web-{8EDEEA7D-2939-E6CA-D77C-C931B8CB4C9A}" dt="2026-04-11T19:49:56.977" v="10"/>
          <ac:picMkLst>
            <pc:docMk/>
            <pc:sldMk cId="5060338" sldId="263"/>
            <ac:picMk id="4" creationId="{491DC76A-0D9B-5C45-00ED-128735C57D8F}"/>
          </ac:picMkLst>
        </pc:picChg>
        <pc:picChg chg="add del mod">
          <ac:chgData name="Xie, Jessica (MU-Student)" userId="S::jxg87@umsystem.edu::e33900cd-92d4-4cb7-a8ee-4369bb6cea8f" providerId="AD" clId="Web-{8EDEEA7D-2939-E6CA-D77C-C931B8CB4C9A}" dt="2026-04-11T19:50:47.054" v="15"/>
          <ac:picMkLst>
            <pc:docMk/>
            <pc:sldMk cId="5060338" sldId="263"/>
            <ac:picMk id="6" creationId="{5FD31C29-599B-1C1B-338E-54CAFBAF7108}"/>
          </ac:picMkLst>
        </pc:picChg>
        <pc:picChg chg="add del mod">
          <ac:chgData name="Xie, Jessica (MU-Student)" userId="S::jxg87@umsystem.edu::e33900cd-92d4-4cb7-a8ee-4369bb6cea8f" providerId="AD" clId="Web-{8EDEEA7D-2939-E6CA-D77C-C931B8CB4C9A}" dt="2026-04-11T19:50:48.226" v="16"/>
          <ac:picMkLst>
            <pc:docMk/>
            <pc:sldMk cId="5060338" sldId="263"/>
            <ac:picMk id="7" creationId="{E69F0AEA-EA63-1D85-D222-6E052FA71D5C}"/>
          </ac:picMkLst>
        </pc:picChg>
        <pc:picChg chg="add mod">
          <ac:chgData name="Xie, Jessica (MU-Student)" userId="S::jxg87@umsystem.edu::e33900cd-92d4-4cb7-a8ee-4369bb6cea8f" providerId="AD" clId="Web-{8EDEEA7D-2939-E6CA-D77C-C931B8CB4C9A}" dt="2026-04-11T19:57:41.333" v="49" actId="1076"/>
          <ac:picMkLst>
            <pc:docMk/>
            <pc:sldMk cId="5060338" sldId="263"/>
            <ac:picMk id="8" creationId="{794B1F8F-06DD-606D-BE5F-31AE92B335A2}"/>
          </ac:picMkLst>
        </pc:picChg>
        <pc:picChg chg="add mod ord">
          <ac:chgData name="Xie, Jessica (MU-Student)" userId="S::jxg87@umsystem.edu::e33900cd-92d4-4cb7-a8ee-4369bb6cea8f" providerId="AD" clId="Web-{8EDEEA7D-2939-E6CA-D77C-C931B8CB4C9A}" dt="2026-04-11T19:56:29.567" v="40" actId="1076"/>
          <ac:picMkLst>
            <pc:docMk/>
            <pc:sldMk cId="5060338" sldId="263"/>
            <ac:picMk id="9" creationId="{62E1D5DE-1532-CD80-6F3E-C5628334A657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10659BB-DD27-4D6C-9AC4-AC4175A45DB1}" type="datetimeFigureOut">
              <a:rPr lang="en-US" smtClean="0"/>
              <a:t>4/11/2026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808170-31C9-4AB7-9B42-9C28C0EAD8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06387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We are Group 1, I am Louisa, this is Jessica, Emma, and Ava. </a:t>
            </a:r>
          </a:p>
          <a:p>
            <a:endParaRPr lang="en-US"/>
          </a:p>
          <a:p>
            <a:r>
              <a:rPr lang="en-US"/>
              <a:t>Our research question for this analysis was “What factors contribute to a patient’s time between visits during their patient journey?”</a:t>
            </a:r>
          </a:p>
          <a:p>
            <a:r>
              <a:rPr lang="en-US"/>
              <a:t>Our goal was that in finding significant factors, SVH could learn how or in what areas to support their patients.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9808170-31C9-4AB7-9B42-9C28C0EAD825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313744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After concluding that the diagnosis group was significant, we wanted to control for those different wait time in the rest of our analysis. </a:t>
            </a:r>
          </a:p>
          <a:p>
            <a:r>
              <a:rPr lang="en-US"/>
              <a:t>So this slide is just telling the story of how we formatted our analysis. </a:t>
            </a:r>
          </a:p>
          <a:p>
            <a:endParaRPr lang="en-US"/>
          </a:p>
          <a:p>
            <a:r>
              <a:rPr lang="en-US"/>
              <a:t>Each patient journey, of which there are hundred of thousands, has an average wait time between visits. To note, we only looked at journeys with at least 2 visits. </a:t>
            </a:r>
          </a:p>
          <a:p>
            <a:r>
              <a:rPr lang="en-US"/>
              <a:t>Each diagnosis is part of a broader diagnosis group—for example, left ankle fracture and right ankle fracture are different journeys for a patient, but the same diagnosis group. </a:t>
            </a:r>
          </a:p>
          <a:p>
            <a:r>
              <a:rPr lang="en-US"/>
              <a:t>Specific diagnosis groups will require different tests or different specialists, so wait time within a group is significant.</a:t>
            </a:r>
          </a:p>
          <a:p>
            <a:endParaRPr lang="en-US"/>
          </a:p>
          <a:p>
            <a:r>
              <a:rPr lang="en-US"/>
              <a:t>The weighted average time between visits for each diagnosis group is calculated, and brought back up and attached to the patient journey data. </a:t>
            </a:r>
          </a:p>
          <a:p>
            <a:r>
              <a:rPr lang="en-US"/>
              <a:t>From there, we can calculate the difference between this patient’s wait time and the typical wait time for a similar diagnosis.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9808170-31C9-4AB7-9B42-9C28C0EAD825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78753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1" name="Oval 10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2" name="Oval 11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3" name="Oval 12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4" name="Oval 13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5" name="Oval 14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9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2099733"/>
            <a:ext cx="8825658" cy="2677648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5400000">
            <a:off x="10089390" y="1792223"/>
            <a:ext cx="990599" cy="304799"/>
          </a:xfrm>
        </p:spPr>
        <p:txBody>
          <a:bodyPr anchor="t"/>
          <a:lstStyle>
            <a:lvl1pPr algn="l">
              <a:defRPr b="0" i="0">
                <a:solidFill>
                  <a:schemeClr val="bg1"/>
                </a:solidFill>
              </a:defRPr>
            </a:lvl1pPr>
          </a:lstStyle>
          <a:p>
            <a:fld id="{1E700B27-DE4C-4B9E-BB11-B9027034A00F}" type="datetimeFigureOut">
              <a:rPr lang="en-US" dirty="0"/>
              <a:pPr/>
              <a:t>4/11/2026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 rot="5400000">
            <a:off x="8959592" y="3226820"/>
            <a:ext cx="3859795" cy="304801"/>
          </a:xfrm>
        </p:spPr>
        <p:txBody>
          <a:bodyPr/>
          <a:lstStyle>
            <a:lvl1pPr>
              <a:defRPr b="0" i="0">
                <a:solidFill>
                  <a:schemeClr val="bg1"/>
                </a:solidFill>
              </a:defRPr>
            </a:lvl1pPr>
          </a:lstStyle>
          <a:p>
            <a:r>
              <a:rPr lang="en-US"/>
              <a:t>
              </a:t>
            </a:r>
          </a:p>
        </p:txBody>
      </p:sp>
      <p:sp>
        <p:nvSpPr>
          <p:cNvPr id="10" name="Rectangle 9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51008" y="292608"/>
            <a:ext cx="838199" cy="767687"/>
          </a:xfrm>
        </p:spPr>
        <p:txBody>
          <a:bodyPr/>
          <a:lstStyle>
            <a:lvl1pPr>
              <a:defRPr sz="2800" b="0" i="0">
                <a:latin typeface="+mj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83195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4" name="Oval 13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5" name="Oval 14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7" name="Oval 16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8" name="Oval 17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8" name="Freeform 5"/>
            <p:cNvSpPr/>
            <p:nvPr/>
          </p:nvSpPr>
          <p:spPr bwMode="gray">
            <a:xfrm rot="10371525">
              <a:off x="263767" y="443825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Freeform 5"/>
            <p:cNvSpPr/>
            <p:nvPr/>
          </p:nvSpPr>
          <p:spPr bwMode="gray">
            <a:xfrm rot="10800000">
              <a:off x="459506" y="321130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966674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429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6" y="553666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accent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0F4739-9812-4A9F-890D-2AD6BA5F6EE8}" type="datetimeFigureOut">
              <a:rPr lang="en-US" dirty="0"/>
              <a:t>4/11/2026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14093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0" name="Rectangle 9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4" name="Oval 13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5" name="Oval 14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7" name="Oval 16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8" name="Oval 17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9" name="Freeform 5"/>
            <p:cNvSpPr/>
            <p:nvPr/>
          </p:nvSpPr>
          <p:spPr bwMode="gray">
            <a:xfrm rot="21010068">
              <a:off x="8490951" y="271487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Freeform 5"/>
            <p:cNvSpPr/>
            <p:nvPr/>
          </p:nvSpPr>
          <p:spPr bwMode="gray">
            <a:xfrm>
              <a:off x="455612" y="2801319"/>
              <a:ext cx="11277600" cy="3602637"/>
            </a:xfrm>
            <a:custGeom>
              <a:avLst/>
              <a:gdLst/>
              <a:ahLst/>
              <a:cxnLst/>
              <a:rect l="l" t="t" r="r" b="b"/>
              <a:pathLst>
                <a:path w="10000" h="7946">
                  <a:moveTo>
                    <a:pt x="0" y="0"/>
                  </a:moveTo>
                  <a:lnTo>
                    <a:pt x="0" y="7945"/>
                  </a:lnTo>
                  <a:lnTo>
                    <a:pt x="10000" y="7946"/>
                  </a:lnTo>
                  <a:lnTo>
                    <a:pt x="10000" y="4"/>
                  </a:lnTo>
                  <a:lnTo>
                    <a:pt x="10000" y="4"/>
                  </a:lnTo>
                  <a:lnTo>
                    <a:pt x="9773" y="91"/>
                  </a:lnTo>
                  <a:lnTo>
                    <a:pt x="9547" y="175"/>
                  </a:lnTo>
                  <a:lnTo>
                    <a:pt x="9320" y="256"/>
                  </a:lnTo>
                  <a:lnTo>
                    <a:pt x="9092" y="326"/>
                  </a:lnTo>
                  <a:lnTo>
                    <a:pt x="8865" y="396"/>
                  </a:lnTo>
                  <a:lnTo>
                    <a:pt x="8637" y="462"/>
                  </a:lnTo>
                  <a:lnTo>
                    <a:pt x="8412" y="518"/>
                  </a:lnTo>
                  <a:lnTo>
                    <a:pt x="8184" y="571"/>
                  </a:lnTo>
                  <a:lnTo>
                    <a:pt x="7957" y="620"/>
                  </a:lnTo>
                  <a:lnTo>
                    <a:pt x="7734" y="662"/>
                  </a:lnTo>
                  <a:lnTo>
                    <a:pt x="7508" y="704"/>
                  </a:lnTo>
                  <a:lnTo>
                    <a:pt x="7285" y="739"/>
                  </a:lnTo>
                  <a:lnTo>
                    <a:pt x="7062" y="767"/>
                  </a:lnTo>
                  <a:lnTo>
                    <a:pt x="6840" y="795"/>
                  </a:lnTo>
                  <a:lnTo>
                    <a:pt x="6620" y="819"/>
                  </a:lnTo>
                  <a:lnTo>
                    <a:pt x="6402" y="837"/>
                  </a:lnTo>
                  <a:lnTo>
                    <a:pt x="6184" y="851"/>
                  </a:lnTo>
                  <a:lnTo>
                    <a:pt x="5968" y="865"/>
                  </a:lnTo>
                  <a:lnTo>
                    <a:pt x="5755" y="872"/>
                  </a:lnTo>
                  <a:lnTo>
                    <a:pt x="5542" y="879"/>
                  </a:lnTo>
                  <a:lnTo>
                    <a:pt x="5332" y="882"/>
                  </a:lnTo>
                  <a:lnTo>
                    <a:pt x="5124" y="879"/>
                  </a:lnTo>
                  <a:lnTo>
                    <a:pt x="4918" y="879"/>
                  </a:lnTo>
                  <a:lnTo>
                    <a:pt x="4714" y="872"/>
                  </a:lnTo>
                  <a:lnTo>
                    <a:pt x="4514" y="861"/>
                  </a:lnTo>
                  <a:lnTo>
                    <a:pt x="4316" y="851"/>
                  </a:lnTo>
                  <a:lnTo>
                    <a:pt x="4122" y="840"/>
                  </a:lnTo>
                  <a:lnTo>
                    <a:pt x="3929" y="823"/>
                  </a:lnTo>
                  <a:lnTo>
                    <a:pt x="3739" y="805"/>
                  </a:lnTo>
                  <a:lnTo>
                    <a:pt x="3553" y="788"/>
                  </a:lnTo>
                  <a:lnTo>
                    <a:pt x="3190" y="742"/>
                  </a:lnTo>
                  <a:lnTo>
                    <a:pt x="2842" y="693"/>
                  </a:lnTo>
                  <a:lnTo>
                    <a:pt x="2508" y="641"/>
                  </a:lnTo>
                  <a:lnTo>
                    <a:pt x="2192" y="585"/>
                  </a:lnTo>
                  <a:lnTo>
                    <a:pt x="1890" y="525"/>
                  </a:lnTo>
                  <a:lnTo>
                    <a:pt x="1610" y="462"/>
                  </a:lnTo>
                  <a:lnTo>
                    <a:pt x="1347" y="399"/>
                  </a:lnTo>
                  <a:lnTo>
                    <a:pt x="1105" y="336"/>
                  </a:lnTo>
                  <a:lnTo>
                    <a:pt x="883" y="277"/>
                  </a:lnTo>
                  <a:lnTo>
                    <a:pt x="686" y="221"/>
                  </a:lnTo>
                  <a:lnTo>
                    <a:pt x="508" y="168"/>
                  </a:lnTo>
                  <a:lnTo>
                    <a:pt x="358" y="123"/>
                  </a:lnTo>
                  <a:lnTo>
                    <a:pt x="232" y="81"/>
                  </a:lnTo>
                  <a:lnTo>
                    <a:pt x="59" y="2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063416"/>
            <a:ext cx="8825659" cy="1379755"/>
          </a:xfrm>
        </p:spPr>
        <p:txBody>
          <a:bodyPr/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543300"/>
            <a:ext cx="8825659" cy="24765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845AC5-A3F8-44AA-BA8F-596CDCC976D3}" type="datetimeFigureOut">
              <a:rPr lang="en-US" dirty="0"/>
              <a:t>4/11/2026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646202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5" name="Rectangle 14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7" name="Oval 16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8" name="Oval 17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9" name="Oval 18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0" name="Oval 19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1" name="Oval 20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3" name="Freeform 5"/>
            <p:cNvSpPr/>
            <p:nvPr/>
          </p:nvSpPr>
          <p:spPr bwMode="gray">
            <a:xfrm rot="21010068">
              <a:off x="8490951" y="41851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3" name="TextBox 12"/>
          <p:cNvSpPr txBox="1"/>
          <p:nvPr/>
        </p:nvSpPr>
        <p:spPr>
          <a:xfrm>
            <a:off x="9719438" y="2631815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sz="9600"/>
              <a:t>”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98295" y="591093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sz="9600"/>
              <a:t>“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81878" y="980517"/>
            <a:ext cx="8453906" cy="2698249"/>
          </a:xfrm>
        </p:spPr>
        <p:txBody>
          <a:bodyPr/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 bwMode="gray">
          <a:xfrm>
            <a:off x="1945945" y="3678766"/>
            <a:ext cx="7725772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/>
                </a:solidFill>
                <a:latin typeface="+mn-lt"/>
                <a:ea typeface="+mn-e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73B183-A821-4095-A363-9EC968635539}" type="datetimeFigureOut">
              <a:rPr lang="en-US" dirty="0"/>
              <a:t>4/11/2026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</a:p>
        </p:txBody>
      </p:sp>
      <p:sp>
        <p:nvSpPr>
          <p:cNvPr id="32" name="Rectangle 31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801208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0" name="Rectangle 9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3" name="Oval 12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4" name="Oval 13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5" name="Oval 14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6" name="Oval 15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7" name="Oval 16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7" name="Freeform 5"/>
            <p:cNvSpPr/>
            <p:nvPr/>
          </p:nvSpPr>
          <p:spPr bwMode="gray">
            <a:xfrm rot="21010068">
              <a:off x="8490951" y="4193583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370667"/>
            <a:ext cx="8825660" cy="1822514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5033068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4D01B4-0AA5-45E6-B2E6-5FA4078AEBCF}" type="datetimeFigureOut">
              <a:rPr lang="en-US" dirty="0"/>
              <a:t>4/11/2026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</a:p>
        </p:txBody>
      </p:sp>
      <p:sp>
        <p:nvSpPr>
          <p:cNvPr id="12" name="Rectangle 11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365686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17299"/>
            <a:ext cx="312916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54954" y="3193561"/>
            <a:ext cx="3129168" cy="283349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2721" y="2603502"/>
            <a:ext cx="314538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12721" y="3193561"/>
            <a:ext cx="3145380" cy="2833495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86700" y="2617299"/>
            <a:ext cx="3161029" cy="576261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86700" y="3193561"/>
            <a:ext cx="3164719" cy="28334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22" name="Straight Connector 21"/>
          <p:cNvCxnSpPr/>
          <p:nvPr/>
        </p:nvCxnSpPr>
        <p:spPr>
          <a:xfrm>
            <a:off x="440397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1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>
            <a:off x="777240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1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47335C-0450-40D7-8612-B3203BED4F28}" type="datetimeFigureOut">
              <a:rPr lang="en-US" dirty="0"/>
              <a:t>4/11/2026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319100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2" y="4532845"/>
            <a:ext cx="30504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4552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endParaRPr lang="en-US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54953" y="5109107"/>
            <a:ext cx="3050437" cy="91794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72537" y="4532846"/>
            <a:ext cx="3046766" cy="651156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748463" y="2603500"/>
            <a:ext cx="2691241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endParaRPr lang="en-US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68865" y="5184002"/>
            <a:ext cx="3050438" cy="84305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83434" y="4532847"/>
            <a:ext cx="3050438" cy="65115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63031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endParaRPr lang="en-US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83434" y="5184001"/>
            <a:ext cx="3050437" cy="843054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4388153" y="2603500"/>
            <a:ext cx="0" cy="3517594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7801905" y="2603500"/>
            <a:ext cx="0" cy="34925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46A105-2A1C-4284-B4EA-07CF89B1A393}" type="datetimeFigureOut">
              <a:rPr lang="en-US" dirty="0"/>
              <a:t>4/11/2026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54563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973668"/>
            <a:ext cx="8825660" cy="70696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DBE609-F3F2-45E6-BD6A-E03A8C86C1AE}" type="datetimeFigureOut">
              <a:rPr lang="en-US" dirty="0"/>
              <a:t>4/11/2026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452727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4" name="Oval 13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5" name="Oval 14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7" name="Oval 16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8" name="Oval 17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7" name="Freeform 5"/>
            <p:cNvSpPr/>
            <p:nvPr/>
          </p:nvSpPr>
          <p:spPr bwMode="gray">
            <a:xfrm rot="5101749">
              <a:off x="6294738" y="457773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Rectangle 7"/>
            <p:cNvSpPr/>
            <p:nvPr/>
          </p:nvSpPr>
          <p:spPr>
            <a:xfrm>
              <a:off x="414867" y="402165"/>
              <a:ext cx="6510866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9" name="Freeform 5"/>
            <p:cNvSpPr/>
            <p:nvPr/>
          </p:nvSpPr>
          <p:spPr bwMode="gray">
            <a:xfrm rot="5400000">
              <a:off x="44492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576756" y="1278468"/>
            <a:ext cx="1413933" cy="4748589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1278468"/>
            <a:ext cx="6247546" cy="474859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24AD68-089C-4467-A8F3-EA2BBCA6B44E}" type="datetimeFigureOut">
              <a:rPr lang="en-US" dirty="0"/>
              <a:t>4/11/2026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95443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51FCE-E4BB-4680-8E50-3C0E348D2609}" type="datetimeFigureOut">
              <a:rPr lang="en-US" dirty="0"/>
              <a:t>4/11/2026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8757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4" name="Oval 13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6" name="Oval 15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7" name="Oval 16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8" name="Oval 17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9" name="Oval 18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7" name="Rectangle 6"/>
            <p:cNvSpPr/>
            <p:nvPr/>
          </p:nvSpPr>
          <p:spPr>
            <a:xfrm>
              <a:off x="7289800" y="402165"/>
              <a:ext cx="44788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9" name="Freeform 5"/>
            <p:cNvSpPr/>
            <p:nvPr/>
          </p:nvSpPr>
          <p:spPr bwMode="gray">
            <a:xfrm rot="15922489">
              <a:off x="4698352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Freeform 5"/>
            <p:cNvSpPr/>
            <p:nvPr/>
          </p:nvSpPr>
          <p:spPr bwMode="gray">
            <a:xfrm rot="16200000">
              <a:off x="3787244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677645"/>
            <a:ext cx="4351023" cy="2283824"/>
          </a:xfrm>
        </p:spPr>
        <p:txBody>
          <a:bodyPr anchor="ctr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95558" y="2677644"/>
            <a:ext cx="3755379" cy="2283823"/>
          </a:xfrm>
        </p:spPr>
        <p:txBody>
          <a:bodyPr anchor="ctr"/>
          <a:lstStyle>
            <a:lvl1pPr marL="0" indent="0" algn="l">
              <a:buNone/>
              <a:defRPr sz="20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AA073D-A903-47F8-8D16-77642FB0DF1F}" type="datetimeFigureOut">
              <a:rPr lang="en-US" dirty="0"/>
              <a:t>4/11/2026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</a:p>
        </p:txBody>
      </p:sp>
      <p:sp>
        <p:nvSpPr>
          <p:cNvPr id="15" name="Rectangle 14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1720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54954" y="2603500"/>
            <a:ext cx="4825158" cy="3416301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8712" y="2603500"/>
            <a:ext cx="4825159" cy="341630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91FA40-626B-4CA1-85D0-7A9016E395BA}" type="datetimeFigureOut">
              <a:rPr lang="en-US" dirty="0"/>
              <a:t>4/11/2026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31824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4825157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4954" y="3179762"/>
            <a:ext cx="4825158" cy="2840039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08712" y="2603500"/>
            <a:ext cx="482515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08710" y="3179762"/>
            <a:ext cx="4825159" cy="2840039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425EA-B9DC-48A7-991E-9A82573B1B21}" type="datetimeFigureOut">
              <a:rPr lang="en-US" dirty="0"/>
              <a:t>4/11/2026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9781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CB97F8-6CEB-469B-AFCC-889F2A2B1D5A}" type="datetimeFigureOut">
              <a:rPr lang="en-US" dirty="0"/>
              <a:t>4/11/2026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93792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A9179F-009E-4FA5-B091-7EBB82A185BD}" type="datetimeFigureOut">
              <a:rPr lang="en-US" dirty="0"/>
              <a:t>4/11/2026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</a:p>
        </p:txBody>
      </p:sp>
      <p:sp>
        <p:nvSpPr>
          <p:cNvPr id="7" name="Rectangle 6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67503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6" name="Oval 15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7" name="Oval 16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9" name="Oval 18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0" name="Oval 19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8" name="Rectangle 7"/>
            <p:cNvSpPr/>
            <p:nvPr/>
          </p:nvSpPr>
          <p:spPr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0" name="Freeform 5"/>
            <p:cNvSpPr/>
            <p:nvPr/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Freeform 5"/>
            <p:cNvSpPr/>
            <p:nvPr/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295400"/>
            <a:ext cx="2793159" cy="16002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81146" y="1447800"/>
            <a:ext cx="5190065" cy="4572000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5" y="2895600"/>
            <a:ext cx="2793158" cy="3129279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665CEB-0076-4E37-B880-BCEA9784DE0A}" type="datetimeFigureOut">
              <a:rPr lang="en-US" dirty="0"/>
              <a:t>4/11/2026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</a:p>
        </p:txBody>
      </p:sp>
      <p:sp>
        <p:nvSpPr>
          <p:cNvPr id="15" name="Rectangle 14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67592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oup 19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5" name="Oval 14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6" name="Oval 15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7" name="Oval 16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8" name="Oval 17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9" name="Oval 18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8" name="Rectangle 7"/>
            <p:cNvSpPr/>
            <p:nvPr/>
          </p:nvSpPr>
          <p:spPr>
            <a:xfrm>
              <a:off x="6172200" y="402165"/>
              <a:ext cx="55964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9" name="Freeform 5"/>
            <p:cNvSpPr/>
            <p:nvPr/>
          </p:nvSpPr>
          <p:spPr bwMode="gray">
            <a:xfrm rot="16200000">
              <a:off x="32954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Freeform 5"/>
            <p:cNvSpPr/>
            <p:nvPr/>
          </p:nvSpPr>
          <p:spPr bwMode="gray">
            <a:xfrm rot="15922489">
              <a:off x="4203594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693332"/>
            <a:ext cx="3860260" cy="173566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547870" y="1143000"/>
            <a:ext cx="3227193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5" y="3657600"/>
            <a:ext cx="3859212" cy="13716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accent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149E5E-3896-4118-99A7-7B85668F1C5E}" type="datetimeFigureOut">
              <a:rPr lang="en-US" dirty="0"/>
              <a:t>4/11/2026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54474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26" name="Rectangle 25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19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5" name="Oval 14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6" name="Oval 15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7" name="Oval 16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8" name="Oval 17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9" name="Oval 18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3" name="Freeform 5"/>
            <p:cNvSpPr/>
            <p:nvPr/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0" name="Freeform 5"/>
            <p:cNvSpPr/>
            <p:nvPr/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1154953" y="973668"/>
            <a:ext cx="8761413" cy="7069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2603500"/>
            <a:ext cx="8761412" cy="34163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650938" y="639406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1" i="0">
                <a:solidFill>
                  <a:schemeClr val="accent1"/>
                </a:solidFill>
              </a:defRPr>
            </a:lvl1pPr>
          </a:lstStyle>
          <a:p>
            <a:fld id="{7E0D914D-B099-4142-A885-11F276715148}" type="datetimeFigureOut">
              <a:rPr lang="en-US" dirty="0"/>
              <a:t>4/11/2026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28358" y="6391838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000" b="1" i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en-US"/>
              <a:t>
              </a:t>
            </a:r>
          </a:p>
        </p:txBody>
      </p:sp>
      <p:sp>
        <p:nvSpPr>
          <p:cNvPr id="22" name="Rectangle 21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bg1"/>
                </a:solidFill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09811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71" r:id="rId1"/>
    <p:sldLayoutId id="2147483872" r:id="rId2"/>
    <p:sldLayoutId id="2147483873" r:id="rId3"/>
    <p:sldLayoutId id="2147483874" r:id="rId4"/>
    <p:sldLayoutId id="2147483875" r:id="rId5"/>
    <p:sldLayoutId id="2147483876" r:id="rId6"/>
    <p:sldLayoutId id="2147483877" r:id="rId7"/>
    <p:sldLayoutId id="2147483878" r:id="rId8"/>
    <p:sldLayoutId id="2147483879" r:id="rId9"/>
    <p:sldLayoutId id="2147483880" r:id="rId10"/>
    <p:sldLayoutId id="2147483881" r:id="rId11"/>
    <p:sldLayoutId id="2147483882" r:id="rId12"/>
    <p:sldLayoutId id="2147483883" r:id="rId13"/>
    <p:sldLayoutId id="2147483884" r:id="rId14"/>
    <p:sldLayoutId id="2147483885" r:id="rId15"/>
    <p:sldLayoutId id="2147483886" r:id="rId16"/>
    <p:sldLayoutId id="2147483887" r:id="rId17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3600" b="0" i="0" kern="1200">
          <a:solidFill>
            <a:schemeClr val="bg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48095" y="1044307"/>
            <a:ext cx="10506455" cy="1354144"/>
          </a:xfrm>
        </p:spPr>
        <p:txBody>
          <a:bodyPr>
            <a:normAutofit/>
          </a:bodyPr>
          <a:lstStyle/>
          <a:p>
            <a:pPr algn="l"/>
            <a:r>
              <a:rPr lang="en-US" sz="7600">
                <a:latin typeface="Palatino Linotype"/>
              </a:rPr>
              <a:t>Group 1 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71040" y="5283200"/>
            <a:ext cx="9257909" cy="523091"/>
          </a:xfrm>
        </p:spPr>
        <p:txBody>
          <a:bodyPr vert="horz" lIns="91440" tIns="45720" rIns="91440" bIns="45720" rtlCol="0">
            <a:normAutofit/>
          </a:bodyPr>
          <a:lstStyle/>
          <a:p>
            <a:pPr algn="r"/>
            <a:r>
              <a:rPr lang="en-US" sz="2200">
                <a:latin typeface="Palatino Linotype"/>
              </a:rPr>
              <a:t>Jessica Xie,  Emme Heimlich, Ava Corwin, Louisa Lehmann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46D6181C-D690-8176-C6E1-5EFA904BFBC2}"/>
              </a:ext>
            </a:extLst>
          </p:cNvPr>
          <p:cNvSpPr txBox="1">
            <a:spLocks/>
          </p:cNvSpPr>
          <p:nvPr/>
        </p:nvSpPr>
        <p:spPr bwMode="gray">
          <a:xfrm>
            <a:off x="852054" y="3057175"/>
            <a:ext cx="5419858" cy="135414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5400" b="0" i="0" kern="1200">
                <a:solidFill>
                  <a:schemeClr val="bg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2400">
                <a:latin typeface="Palatino Linotype"/>
              </a:rPr>
              <a:t>What factors contribute to a patient's time between visits during their patient journey?</a:t>
            </a:r>
            <a:endParaRPr lang="en-US" sz="2400"/>
          </a:p>
        </p:txBody>
      </p:sp>
      <p:pic>
        <p:nvPicPr>
          <p:cNvPr id="4" name="Picture 3" descr="Patiently Waiting GIF | Tenor">
            <a:extLst>
              <a:ext uri="{FF2B5EF4-FFF2-40B4-BE49-F238E27FC236}">
                <a16:creationId xmlns:a16="http://schemas.microsoft.com/office/drawing/2014/main" id="{EDB149BC-1285-9A2B-0F9D-4D45E8F0EEA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97354" y="1051709"/>
            <a:ext cx="2715260" cy="34709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8572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327C562-E164-977D-1C21-B29B51A696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>
            <a:extLst>
              <a:ext uri="{FF2B5EF4-FFF2-40B4-BE49-F238E27FC236}">
                <a16:creationId xmlns:a16="http://schemas.microsoft.com/office/drawing/2014/main" id="{FE08C5D3-89BC-8B71-D517-417D1816B5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 useBgFill="1">
        <p:nvSpPr>
          <p:cNvPr id="26" name="Rectangle 25">
            <a:extLst>
              <a:ext uri="{FF2B5EF4-FFF2-40B4-BE49-F238E27FC236}">
                <a16:creationId xmlns:a16="http://schemas.microsoft.com/office/drawing/2014/main" id="{47F9471C-5A29-92D0-1E47-1EA3F77514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Freeform: Shape 27">
            <a:extLst>
              <a:ext uri="{FF2B5EF4-FFF2-40B4-BE49-F238E27FC236}">
                <a16:creationId xmlns:a16="http://schemas.microsoft.com/office/drawing/2014/main" id="{B422EDBA-09AB-ACAD-4AD2-450EC8D0F2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1275" y="643466"/>
            <a:ext cx="1970939" cy="5571067"/>
          </a:xfrm>
          <a:custGeom>
            <a:avLst/>
            <a:gdLst>
              <a:gd name="connsiteX0" fmla="*/ 0 w 1970939"/>
              <a:gd name="connsiteY0" fmla="*/ 0 h 5571067"/>
              <a:gd name="connsiteX1" fmla="*/ 1774861 w 1970939"/>
              <a:gd name="connsiteY1" fmla="*/ 0 h 5571067"/>
              <a:gd name="connsiteX2" fmla="*/ 1780256 w 1970939"/>
              <a:gd name="connsiteY2" fmla="*/ 32931 h 5571067"/>
              <a:gd name="connsiteX3" fmla="*/ 1802197 w 1970939"/>
              <a:gd name="connsiteY3" fmla="*/ 170349 h 5571067"/>
              <a:gd name="connsiteX4" fmla="*/ 1820981 w 1970939"/>
              <a:gd name="connsiteY4" fmla="*/ 308372 h 5571067"/>
              <a:gd name="connsiteX5" fmla="*/ 1839923 w 1970939"/>
              <a:gd name="connsiteY5" fmla="*/ 445791 h 5571067"/>
              <a:gd name="connsiteX6" fmla="*/ 1857602 w 1970939"/>
              <a:gd name="connsiteY6" fmla="*/ 583814 h 5571067"/>
              <a:gd name="connsiteX7" fmla="*/ 1872756 w 1970939"/>
              <a:gd name="connsiteY7" fmla="*/ 720022 h 5571067"/>
              <a:gd name="connsiteX8" fmla="*/ 1887120 w 1970939"/>
              <a:gd name="connsiteY8" fmla="*/ 858046 h 5571067"/>
              <a:gd name="connsiteX9" fmla="*/ 1900223 w 1970939"/>
              <a:gd name="connsiteY9" fmla="*/ 995464 h 5571067"/>
              <a:gd name="connsiteX10" fmla="*/ 1911588 w 1970939"/>
              <a:gd name="connsiteY10" fmla="*/ 1130461 h 5571067"/>
              <a:gd name="connsiteX11" fmla="*/ 1922953 w 1970939"/>
              <a:gd name="connsiteY11" fmla="*/ 1267274 h 5571067"/>
              <a:gd name="connsiteX12" fmla="*/ 1932424 w 1970939"/>
              <a:gd name="connsiteY12" fmla="*/ 1402271 h 5571067"/>
              <a:gd name="connsiteX13" fmla="*/ 1939842 w 1970939"/>
              <a:gd name="connsiteY13" fmla="*/ 1537267 h 5571067"/>
              <a:gd name="connsiteX14" fmla="*/ 1947577 w 1970939"/>
              <a:gd name="connsiteY14" fmla="*/ 1671659 h 5571067"/>
              <a:gd name="connsiteX15" fmla="*/ 1954049 w 1970939"/>
              <a:gd name="connsiteY15" fmla="*/ 1804840 h 5571067"/>
              <a:gd name="connsiteX16" fmla="*/ 1958627 w 1970939"/>
              <a:gd name="connsiteY16" fmla="*/ 1936810 h 5571067"/>
              <a:gd name="connsiteX17" fmla="*/ 1962573 w 1970939"/>
              <a:gd name="connsiteY17" fmla="*/ 2068780 h 5571067"/>
              <a:gd name="connsiteX18" fmla="*/ 1966361 w 1970939"/>
              <a:gd name="connsiteY18" fmla="*/ 2199539 h 5571067"/>
              <a:gd name="connsiteX19" fmla="*/ 1968098 w 1970939"/>
              <a:gd name="connsiteY19" fmla="*/ 2328482 h 5571067"/>
              <a:gd name="connsiteX20" fmla="*/ 1969992 w 1970939"/>
              <a:gd name="connsiteY20" fmla="*/ 2457425 h 5571067"/>
              <a:gd name="connsiteX21" fmla="*/ 1970939 w 1970939"/>
              <a:gd name="connsiteY21" fmla="*/ 2584552 h 5571067"/>
              <a:gd name="connsiteX22" fmla="*/ 1969992 w 1970939"/>
              <a:gd name="connsiteY22" fmla="*/ 2710469 h 5571067"/>
              <a:gd name="connsiteX23" fmla="*/ 1969992 w 1970939"/>
              <a:gd name="connsiteY23" fmla="*/ 2835174 h 5571067"/>
              <a:gd name="connsiteX24" fmla="*/ 1968098 w 1970939"/>
              <a:gd name="connsiteY24" fmla="*/ 2958669 h 5571067"/>
              <a:gd name="connsiteX25" fmla="*/ 1965256 w 1970939"/>
              <a:gd name="connsiteY25" fmla="*/ 3079742 h 5571067"/>
              <a:gd name="connsiteX26" fmla="*/ 1962573 w 1970939"/>
              <a:gd name="connsiteY26" fmla="*/ 3199605 h 5571067"/>
              <a:gd name="connsiteX27" fmla="*/ 1959574 w 1970939"/>
              <a:gd name="connsiteY27" fmla="*/ 3317046 h 5571067"/>
              <a:gd name="connsiteX28" fmla="*/ 1954996 w 1970939"/>
              <a:gd name="connsiteY28" fmla="*/ 3433882 h 5571067"/>
              <a:gd name="connsiteX29" fmla="*/ 1950103 w 1970939"/>
              <a:gd name="connsiteY29" fmla="*/ 3548902 h 5571067"/>
              <a:gd name="connsiteX30" fmla="*/ 1945683 w 1970939"/>
              <a:gd name="connsiteY30" fmla="*/ 3661500 h 5571067"/>
              <a:gd name="connsiteX31" fmla="*/ 1933213 w 1970939"/>
              <a:gd name="connsiteY31" fmla="*/ 3881248 h 5571067"/>
              <a:gd name="connsiteX32" fmla="*/ 1919953 w 1970939"/>
              <a:gd name="connsiteY32" fmla="*/ 4091916 h 5571067"/>
              <a:gd name="connsiteX33" fmla="*/ 1906063 w 1970939"/>
              <a:gd name="connsiteY33" fmla="*/ 4294109 h 5571067"/>
              <a:gd name="connsiteX34" fmla="*/ 1890751 w 1970939"/>
              <a:gd name="connsiteY34" fmla="*/ 4485405 h 5571067"/>
              <a:gd name="connsiteX35" fmla="*/ 1874809 w 1970939"/>
              <a:gd name="connsiteY35" fmla="*/ 4668226 h 5571067"/>
              <a:gd name="connsiteX36" fmla="*/ 1857602 w 1970939"/>
              <a:gd name="connsiteY36" fmla="*/ 4837728 h 5571067"/>
              <a:gd name="connsiteX37" fmla="*/ 1840713 w 1970939"/>
              <a:gd name="connsiteY37" fmla="*/ 4996940 h 5571067"/>
              <a:gd name="connsiteX38" fmla="*/ 1823823 w 1970939"/>
              <a:gd name="connsiteY38" fmla="*/ 5143439 h 5571067"/>
              <a:gd name="connsiteX39" fmla="*/ 1807880 w 1970939"/>
              <a:gd name="connsiteY39" fmla="*/ 5277830 h 5571067"/>
              <a:gd name="connsiteX40" fmla="*/ 1792726 w 1970939"/>
              <a:gd name="connsiteY40" fmla="*/ 5397087 h 5571067"/>
              <a:gd name="connsiteX41" fmla="*/ 1778362 w 1970939"/>
              <a:gd name="connsiteY41" fmla="*/ 5504843 h 5571067"/>
              <a:gd name="connsiteX42" fmla="*/ 1769613 w 1970939"/>
              <a:gd name="connsiteY42" fmla="*/ 5571067 h 5571067"/>
              <a:gd name="connsiteX43" fmla="*/ 0 w 1970939"/>
              <a:gd name="connsiteY43" fmla="*/ 5571067 h 55710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</a:cxnLst>
            <a:rect l="l" t="t" r="r" b="b"/>
            <a:pathLst>
              <a:path w="1970939" h="5571067">
                <a:moveTo>
                  <a:pt x="0" y="0"/>
                </a:moveTo>
                <a:lnTo>
                  <a:pt x="1774861" y="0"/>
                </a:lnTo>
                <a:lnTo>
                  <a:pt x="1780256" y="32931"/>
                </a:lnTo>
                <a:lnTo>
                  <a:pt x="1802197" y="170349"/>
                </a:lnTo>
                <a:lnTo>
                  <a:pt x="1820981" y="308372"/>
                </a:lnTo>
                <a:lnTo>
                  <a:pt x="1839923" y="445791"/>
                </a:lnTo>
                <a:lnTo>
                  <a:pt x="1857602" y="583814"/>
                </a:lnTo>
                <a:lnTo>
                  <a:pt x="1872756" y="720022"/>
                </a:lnTo>
                <a:lnTo>
                  <a:pt x="1887120" y="858046"/>
                </a:lnTo>
                <a:lnTo>
                  <a:pt x="1900223" y="995464"/>
                </a:lnTo>
                <a:lnTo>
                  <a:pt x="1911588" y="1130461"/>
                </a:lnTo>
                <a:lnTo>
                  <a:pt x="1922953" y="1267274"/>
                </a:lnTo>
                <a:lnTo>
                  <a:pt x="1932424" y="1402271"/>
                </a:lnTo>
                <a:lnTo>
                  <a:pt x="1939842" y="1537267"/>
                </a:lnTo>
                <a:lnTo>
                  <a:pt x="1947577" y="1671659"/>
                </a:lnTo>
                <a:lnTo>
                  <a:pt x="1954049" y="1804840"/>
                </a:lnTo>
                <a:lnTo>
                  <a:pt x="1958627" y="1936810"/>
                </a:lnTo>
                <a:lnTo>
                  <a:pt x="1962573" y="2068780"/>
                </a:lnTo>
                <a:lnTo>
                  <a:pt x="1966361" y="2199539"/>
                </a:lnTo>
                <a:lnTo>
                  <a:pt x="1968098" y="2328482"/>
                </a:lnTo>
                <a:lnTo>
                  <a:pt x="1969992" y="2457425"/>
                </a:lnTo>
                <a:lnTo>
                  <a:pt x="1970939" y="2584552"/>
                </a:lnTo>
                <a:lnTo>
                  <a:pt x="1969992" y="2710469"/>
                </a:lnTo>
                <a:lnTo>
                  <a:pt x="1969992" y="2835174"/>
                </a:lnTo>
                <a:lnTo>
                  <a:pt x="1968098" y="2958669"/>
                </a:lnTo>
                <a:lnTo>
                  <a:pt x="1965256" y="3079742"/>
                </a:lnTo>
                <a:lnTo>
                  <a:pt x="1962573" y="3199605"/>
                </a:lnTo>
                <a:lnTo>
                  <a:pt x="1959574" y="3317046"/>
                </a:lnTo>
                <a:lnTo>
                  <a:pt x="1954996" y="3433882"/>
                </a:lnTo>
                <a:lnTo>
                  <a:pt x="1950103" y="3548902"/>
                </a:lnTo>
                <a:lnTo>
                  <a:pt x="1945683" y="3661500"/>
                </a:lnTo>
                <a:lnTo>
                  <a:pt x="1933213" y="3881248"/>
                </a:lnTo>
                <a:lnTo>
                  <a:pt x="1919953" y="4091916"/>
                </a:lnTo>
                <a:lnTo>
                  <a:pt x="1906063" y="4294109"/>
                </a:lnTo>
                <a:lnTo>
                  <a:pt x="1890751" y="4485405"/>
                </a:lnTo>
                <a:lnTo>
                  <a:pt x="1874809" y="4668226"/>
                </a:lnTo>
                <a:lnTo>
                  <a:pt x="1857602" y="4837728"/>
                </a:lnTo>
                <a:lnTo>
                  <a:pt x="1840713" y="4996940"/>
                </a:lnTo>
                <a:lnTo>
                  <a:pt x="1823823" y="5143439"/>
                </a:lnTo>
                <a:lnTo>
                  <a:pt x="1807880" y="5277830"/>
                </a:lnTo>
                <a:lnTo>
                  <a:pt x="1792726" y="5397087"/>
                </a:lnTo>
                <a:lnTo>
                  <a:pt x="1778362" y="5504843"/>
                </a:lnTo>
                <a:lnTo>
                  <a:pt x="1769613" y="5571067"/>
                </a:lnTo>
                <a:lnTo>
                  <a:pt x="0" y="5571067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30" name="Freeform: Shape 29">
            <a:extLst>
              <a:ext uri="{FF2B5EF4-FFF2-40B4-BE49-F238E27FC236}">
                <a16:creationId xmlns:a16="http://schemas.microsoft.com/office/drawing/2014/main" id="{2924FC2D-0563-D367-4198-8E545F502D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 rot="15922489">
            <a:off x="969335" y="1702087"/>
            <a:ext cx="3209207" cy="612850"/>
          </a:xfrm>
          <a:custGeom>
            <a:avLst/>
            <a:gdLst>
              <a:gd name="connsiteX0" fmla="*/ 3195151 w 3209207"/>
              <a:gd name="connsiteY0" fmla="*/ 612847 h 612850"/>
              <a:gd name="connsiteX1" fmla="*/ 3029871 w 3209207"/>
              <a:gd name="connsiteY1" fmla="*/ 611146 h 612850"/>
              <a:gd name="connsiteX2" fmla="*/ 2949639 w 3209207"/>
              <a:gd name="connsiteY2" fmla="*/ 608906 h 612850"/>
              <a:gd name="connsiteX3" fmla="*/ 2978018 w 3209207"/>
              <a:gd name="connsiteY3" fmla="*/ 258115 h 612850"/>
              <a:gd name="connsiteX4" fmla="*/ 2944764 w 3209207"/>
              <a:gd name="connsiteY4" fmla="*/ 260801 h 612850"/>
              <a:gd name="connsiteX5" fmla="*/ 2806036 w 3209207"/>
              <a:gd name="connsiteY5" fmla="*/ 271446 h 612850"/>
              <a:gd name="connsiteX6" fmla="*/ 2666958 w 3209207"/>
              <a:gd name="connsiteY6" fmla="*/ 278917 h 612850"/>
              <a:gd name="connsiteX7" fmla="*/ 2528469 w 3209207"/>
              <a:gd name="connsiteY7" fmla="*/ 286593 h 612850"/>
              <a:gd name="connsiteX8" fmla="*/ 2389479 w 3209207"/>
              <a:gd name="connsiteY8" fmla="*/ 292970 h 612850"/>
              <a:gd name="connsiteX9" fmla="*/ 2252501 w 3209207"/>
              <a:gd name="connsiteY9" fmla="*/ 296993 h 612850"/>
              <a:gd name="connsiteX10" fmla="*/ 2113775 w 3209207"/>
              <a:gd name="connsiteY10" fmla="*/ 300086 h 612850"/>
              <a:gd name="connsiteX11" fmla="*/ 1975755 w 3209207"/>
              <a:gd name="connsiteY11" fmla="*/ 301980 h 612850"/>
              <a:gd name="connsiteX12" fmla="*/ 1840287 w 3209207"/>
              <a:gd name="connsiteY12" fmla="*/ 302348 h 612850"/>
              <a:gd name="connsiteX13" fmla="*/ 1703009 w 3209207"/>
              <a:gd name="connsiteY13" fmla="*/ 302570 h 612850"/>
              <a:gd name="connsiteX14" fmla="*/ 1567693 w 3209207"/>
              <a:gd name="connsiteY14" fmla="*/ 301063 h 612850"/>
              <a:gd name="connsiteX15" fmla="*/ 1432543 w 3209207"/>
              <a:gd name="connsiteY15" fmla="*/ 297523 h 612850"/>
              <a:gd name="connsiteX16" fmla="*/ 1297969 w 3209207"/>
              <a:gd name="connsiteY16" fmla="*/ 294345 h 612850"/>
              <a:gd name="connsiteX17" fmla="*/ 1164703 w 3209207"/>
              <a:gd name="connsiteY17" fmla="*/ 290015 h 612850"/>
              <a:gd name="connsiteX18" fmla="*/ 1032796 w 3209207"/>
              <a:gd name="connsiteY18" fmla="*/ 283907 h 612850"/>
              <a:gd name="connsiteX19" fmla="*/ 900940 w 3209207"/>
              <a:gd name="connsiteY19" fmla="*/ 277172 h 612850"/>
              <a:gd name="connsiteX20" fmla="*/ 770303 w 3209207"/>
              <a:gd name="connsiteY20" fmla="*/ 270380 h 612850"/>
              <a:gd name="connsiteX21" fmla="*/ 641641 w 3209207"/>
              <a:gd name="connsiteY21" fmla="*/ 261702 h 612850"/>
              <a:gd name="connsiteX22" fmla="*/ 512966 w 3209207"/>
              <a:gd name="connsiteY22" fmla="*/ 253180 h 612850"/>
              <a:gd name="connsiteX23" fmla="*/ 386177 w 3209207"/>
              <a:gd name="connsiteY23" fmla="*/ 243867 h 612850"/>
              <a:gd name="connsiteX24" fmla="*/ 260746 w 3209207"/>
              <a:gd name="connsiteY24" fmla="*/ 232775 h 612850"/>
              <a:gd name="connsiteX25" fmla="*/ 136447 w 3209207"/>
              <a:gd name="connsiteY25" fmla="*/ 222719 h 612850"/>
              <a:gd name="connsiteX26" fmla="*/ 13506 w 3209207"/>
              <a:gd name="connsiteY26" fmla="*/ 210885 h 612850"/>
              <a:gd name="connsiteX27" fmla="*/ 0 w 3209207"/>
              <a:gd name="connsiteY27" fmla="*/ 209475 h 612850"/>
              <a:gd name="connsiteX28" fmla="*/ 40844 w 3209207"/>
              <a:gd name="connsiteY28" fmla="*/ 212313 h 612850"/>
              <a:gd name="connsiteX29" fmla="*/ 132211 w 3209207"/>
              <a:gd name="connsiteY29" fmla="*/ 216946 h 612850"/>
              <a:gd name="connsiteX30" fmla="*/ 225585 w 3209207"/>
              <a:gd name="connsiteY30" fmla="*/ 221811 h 612850"/>
              <a:gd name="connsiteX31" fmla="*/ 320298 w 3209207"/>
              <a:gd name="connsiteY31" fmla="*/ 226444 h 612850"/>
              <a:gd name="connsiteX32" fmla="*/ 415680 w 3209207"/>
              <a:gd name="connsiteY32" fmla="*/ 229340 h 612850"/>
              <a:gd name="connsiteX33" fmla="*/ 512735 w 3209207"/>
              <a:gd name="connsiteY33" fmla="*/ 232120 h 612850"/>
              <a:gd name="connsiteX34" fmla="*/ 611464 w 3209207"/>
              <a:gd name="connsiteY34" fmla="*/ 235015 h 612850"/>
              <a:gd name="connsiteX35" fmla="*/ 711532 w 3209207"/>
              <a:gd name="connsiteY35" fmla="*/ 236985 h 612850"/>
              <a:gd name="connsiteX36" fmla="*/ 812604 w 3209207"/>
              <a:gd name="connsiteY36" fmla="*/ 236985 h 612850"/>
              <a:gd name="connsiteX37" fmla="*/ 915014 w 3209207"/>
              <a:gd name="connsiteY37" fmla="*/ 237795 h 612850"/>
              <a:gd name="connsiteX38" fmla="*/ 1018428 w 3209207"/>
              <a:gd name="connsiteY38" fmla="*/ 236985 h 612850"/>
              <a:gd name="connsiteX39" fmla="*/ 1122847 w 3209207"/>
              <a:gd name="connsiteY39" fmla="*/ 235015 h 612850"/>
              <a:gd name="connsiteX40" fmla="*/ 1227600 w 3209207"/>
              <a:gd name="connsiteY40" fmla="*/ 233162 h 612850"/>
              <a:gd name="connsiteX41" fmla="*/ 1333692 w 3209207"/>
              <a:gd name="connsiteY41" fmla="*/ 229340 h 612850"/>
              <a:gd name="connsiteX42" fmla="*/ 1441122 w 3209207"/>
              <a:gd name="connsiteY42" fmla="*/ 225634 h 612850"/>
              <a:gd name="connsiteX43" fmla="*/ 1547883 w 3209207"/>
              <a:gd name="connsiteY43" fmla="*/ 220769 h 612850"/>
              <a:gd name="connsiteX44" fmla="*/ 1655983 w 3209207"/>
              <a:gd name="connsiteY44" fmla="*/ 214282 h 612850"/>
              <a:gd name="connsiteX45" fmla="*/ 1765421 w 3209207"/>
              <a:gd name="connsiteY45" fmla="*/ 206638 h 612850"/>
              <a:gd name="connsiteX46" fmla="*/ 1874860 w 3209207"/>
              <a:gd name="connsiteY46" fmla="*/ 199108 h 612850"/>
              <a:gd name="connsiteX47" fmla="*/ 1984299 w 3209207"/>
              <a:gd name="connsiteY47" fmla="*/ 189495 h 612850"/>
              <a:gd name="connsiteX48" fmla="*/ 2095745 w 3209207"/>
              <a:gd name="connsiteY48" fmla="*/ 178144 h 612850"/>
              <a:gd name="connsiteX49" fmla="*/ 2205184 w 3209207"/>
              <a:gd name="connsiteY49" fmla="*/ 166793 h 612850"/>
              <a:gd name="connsiteX50" fmla="*/ 2316631 w 3209207"/>
              <a:gd name="connsiteY50" fmla="*/ 153472 h 612850"/>
              <a:gd name="connsiteX51" fmla="*/ 2429081 w 3209207"/>
              <a:gd name="connsiteY51" fmla="*/ 139226 h 612850"/>
              <a:gd name="connsiteX52" fmla="*/ 2539523 w 3209207"/>
              <a:gd name="connsiteY52" fmla="*/ 124052 h 612850"/>
              <a:gd name="connsiteX53" fmla="*/ 2651305 w 3209207"/>
              <a:gd name="connsiteY53" fmla="*/ 106215 h 612850"/>
              <a:gd name="connsiteX54" fmla="*/ 2763086 w 3209207"/>
              <a:gd name="connsiteY54" fmla="*/ 87219 h 612850"/>
              <a:gd name="connsiteX55" fmla="*/ 2874867 w 3209207"/>
              <a:gd name="connsiteY55" fmla="*/ 68339 h 612850"/>
              <a:gd name="connsiteX56" fmla="*/ 2986314 w 3209207"/>
              <a:gd name="connsiteY56" fmla="*/ 46331 h 612850"/>
              <a:gd name="connsiteX57" fmla="*/ 3097760 w 3209207"/>
              <a:gd name="connsiteY57" fmla="*/ 23629 h 612850"/>
              <a:gd name="connsiteX58" fmla="*/ 3209207 w 3209207"/>
              <a:gd name="connsiteY58" fmla="*/ 0 h 612850"/>
              <a:gd name="connsiteX59" fmla="*/ 3195151 w 3209207"/>
              <a:gd name="connsiteY59" fmla="*/ 612847 h 612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</a:cxnLst>
            <a:rect l="l" t="t" r="r" b="b"/>
            <a:pathLst>
              <a:path w="3209207" h="612850">
                <a:moveTo>
                  <a:pt x="3195151" y="612847"/>
                </a:moveTo>
                <a:cubicBezTo>
                  <a:pt x="3144238" y="612898"/>
                  <a:pt x="3088941" y="612318"/>
                  <a:pt x="3029871" y="611146"/>
                </a:cubicBezTo>
                <a:lnTo>
                  <a:pt x="2949639" y="608906"/>
                </a:lnTo>
                <a:lnTo>
                  <a:pt x="2978018" y="258115"/>
                </a:lnTo>
                <a:lnTo>
                  <a:pt x="2944764" y="260801"/>
                </a:lnTo>
                <a:lnTo>
                  <a:pt x="2806036" y="271446"/>
                </a:lnTo>
                <a:lnTo>
                  <a:pt x="2666958" y="278917"/>
                </a:lnTo>
                <a:lnTo>
                  <a:pt x="2528469" y="286593"/>
                </a:lnTo>
                <a:lnTo>
                  <a:pt x="2389479" y="292970"/>
                </a:lnTo>
                <a:lnTo>
                  <a:pt x="2252501" y="296993"/>
                </a:lnTo>
                <a:lnTo>
                  <a:pt x="2113775" y="300086"/>
                </a:lnTo>
                <a:lnTo>
                  <a:pt x="1975755" y="301980"/>
                </a:lnTo>
                <a:lnTo>
                  <a:pt x="1840287" y="302348"/>
                </a:lnTo>
                <a:lnTo>
                  <a:pt x="1703009" y="302570"/>
                </a:lnTo>
                <a:lnTo>
                  <a:pt x="1567693" y="301063"/>
                </a:lnTo>
                <a:lnTo>
                  <a:pt x="1432543" y="297523"/>
                </a:lnTo>
                <a:lnTo>
                  <a:pt x="1297969" y="294345"/>
                </a:lnTo>
                <a:lnTo>
                  <a:pt x="1164703" y="290015"/>
                </a:lnTo>
                <a:lnTo>
                  <a:pt x="1032796" y="283907"/>
                </a:lnTo>
                <a:lnTo>
                  <a:pt x="900940" y="277172"/>
                </a:lnTo>
                <a:lnTo>
                  <a:pt x="770303" y="270380"/>
                </a:lnTo>
                <a:lnTo>
                  <a:pt x="641641" y="261702"/>
                </a:lnTo>
                <a:lnTo>
                  <a:pt x="512966" y="253180"/>
                </a:lnTo>
                <a:lnTo>
                  <a:pt x="386177" y="243867"/>
                </a:lnTo>
                <a:lnTo>
                  <a:pt x="260746" y="232775"/>
                </a:lnTo>
                <a:lnTo>
                  <a:pt x="136447" y="222719"/>
                </a:lnTo>
                <a:lnTo>
                  <a:pt x="13506" y="210885"/>
                </a:lnTo>
                <a:lnTo>
                  <a:pt x="0" y="209475"/>
                </a:lnTo>
                <a:lnTo>
                  <a:pt x="40844" y="212313"/>
                </a:lnTo>
                <a:lnTo>
                  <a:pt x="132211" y="216946"/>
                </a:lnTo>
                <a:lnTo>
                  <a:pt x="225585" y="221811"/>
                </a:lnTo>
                <a:lnTo>
                  <a:pt x="320298" y="226444"/>
                </a:lnTo>
                <a:lnTo>
                  <a:pt x="415680" y="229340"/>
                </a:lnTo>
                <a:lnTo>
                  <a:pt x="512735" y="232120"/>
                </a:lnTo>
                <a:lnTo>
                  <a:pt x="611464" y="235015"/>
                </a:lnTo>
                <a:lnTo>
                  <a:pt x="711532" y="236985"/>
                </a:lnTo>
                <a:lnTo>
                  <a:pt x="812604" y="236985"/>
                </a:lnTo>
                <a:lnTo>
                  <a:pt x="915014" y="237795"/>
                </a:lnTo>
                <a:lnTo>
                  <a:pt x="1018428" y="236985"/>
                </a:lnTo>
                <a:lnTo>
                  <a:pt x="1122847" y="235015"/>
                </a:lnTo>
                <a:lnTo>
                  <a:pt x="1227600" y="233162"/>
                </a:lnTo>
                <a:lnTo>
                  <a:pt x="1333692" y="229340"/>
                </a:lnTo>
                <a:lnTo>
                  <a:pt x="1441122" y="225634"/>
                </a:lnTo>
                <a:lnTo>
                  <a:pt x="1547883" y="220769"/>
                </a:lnTo>
                <a:lnTo>
                  <a:pt x="1655983" y="214282"/>
                </a:lnTo>
                <a:lnTo>
                  <a:pt x="1765421" y="206638"/>
                </a:lnTo>
                <a:lnTo>
                  <a:pt x="1874860" y="199108"/>
                </a:lnTo>
                <a:lnTo>
                  <a:pt x="1984299" y="189495"/>
                </a:lnTo>
                <a:lnTo>
                  <a:pt x="2095745" y="178144"/>
                </a:lnTo>
                <a:lnTo>
                  <a:pt x="2205184" y="166793"/>
                </a:lnTo>
                <a:lnTo>
                  <a:pt x="2316631" y="153472"/>
                </a:lnTo>
                <a:lnTo>
                  <a:pt x="2429081" y="139226"/>
                </a:lnTo>
                <a:lnTo>
                  <a:pt x="2539523" y="124052"/>
                </a:lnTo>
                <a:lnTo>
                  <a:pt x="2651305" y="106215"/>
                </a:lnTo>
                <a:lnTo>
                  <a:pt x="2763086" y="87219"/>
                </a:lnTo>
                <a:lnTo>
                  <a:pt x="2874867" y="68339"/>
                </a:lnTo>
                <a:lnTo>
                  <a:pt x="2986314" y="46331"/>
                </a:lnTo>
                <a:lnTo>
                  <a:pt x="3097760" y="23629"/>
                </a:lnTo>
                <a:lnTo>
                  <a:pt x="3209207" y="0"/>
                </a:lnTo>
                <a:cubicBezTo>
                  <a:pt x="3198832" y="386055"/>
                  <a:pt x="3205525" y="226792"/>
                  <a:pt x="3195151" y="612847"/>
                </a:cubicBez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196A9B0A-B29C-DEF6-1449-92625FFD7529}"/>
              </a:ext>
            </a:extLst>
          </p:cNvPr>
          <p:cNvSpPr txBox="1">
            <a:spLocks/>
          </p:cNvSpPr>
          <p:nvPr/>
        </p:nvSpPr>
        <p:spPr bwMode="gray">
          <a:xfrm>
            <a:off x="768927" y="801853"/>
            <a:ext cx="1770175" cy="48286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5400" b="0" i="0" kern="1200">
                <a:solidFill>
                  <a:schemeClr val="bg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1400">
                <a:latin typeface="Palatino Linotype"/>
              </a:rPr>
              <a:t>Mixed effects model and ANOVA  with null model</a:t>
            </a:r>
          </a:p>
          <a:p>
            <a:endParaRPr lang="en-US" sz="1400">
              <a:latin typeface="Palatino Linotype"/>
            </a:endParaRPr>
          </a:p>
          <a:p>
            <a:r>
              <a:rPr lang="en-US" sz="1400">
                <a:latin typeface="Palatino Linotype"/>
              </a:rPr>
              <a:t>Model: </a:t>
            </a:r>
            <a:r>
              <a:rPr lang="en-US" sz="1400" err="1">
                <a:latin typeface="Palatino Linotype"/>
                <a:ea typeface="+mj-lt"/>
                <a:cs typeface="+mj-lt"/>
              </a:rPr>
              <a:t>avg_gap</a:t>
            </a:r>
            <a:r>
              <a:rPr lang="en-US" sz="1400">
                <a:latin typeface="Palatino Linotype"/>
                <a:ea typeface="+mj-lt"/>
                <a:cs typeface="+mj-lt"/>
              </a:rPr>
              <a:t> ~ Chapter + (1|PatientDurableKey)</a:t>
            </a:r>
            <a:endParaRPr lang="en-US"/>
          </a:p>
          <a:p>
            <a:endParaRPr lang="en-US" sz="1400">
              <a:latin typeface="Palatino Linotype"/>
            </a:endParaRPr>
          </a:p>
          <a:p>
            <a:r>
              <a:rPr lang="en-US" sz="1400">
                <a:latin typeface="Palatino Linotype"/>
              </a:rPr>
              <a:t>P-value: 2.2e^-16</a:t>
            </a:r>
            <a:endParaRPr lang="en-US" sz="1000">
              <a:solidFill>
                <a:srgbClr val="000000"/>
              </a:solidFill>
              <a:highlight>
                <a:srgbClr val="FFFFFF"/>
              </a:highlight>
              <a:latin typeface="Lucida Console"/>
            </a:endParaRPr>
          </a:p>
          <a:p>
            <a:pPr marL="285750" indent="-285750">
              <a:buFont typeface="Arial"/>
              <a:buChar char="•"/>
            </a:pPr>
            <a:endParaRPr lang="en-US" sz="1400">
              <a:latin typeface="Palatino Linotype"/>
            </a:endParaRPr>
          </a:p>
          <a:p>
            <a:pPr marL="285750" indent="-285750">
              <a:buFont typeface="Arial"/>
              <a:buChar char="•"/>
            </a:pPr>
            <a:r>
              <a:rPr lang="en-US" sz="1400">
                <a:latin typeface="Palatino Linotype"/>
              </a:rPr>
              <a:t>Significant difference in wait times between diagnoses</a:t>
            </a:r>
            <a:endParaRPr lang="en-US"/>
          </a:p>
          <a:p>
            <a:pPr marL="285750" indent="-285750">
              <a:buFont typeface="Arial"/>
              <a:buChar char="•"/>
            </a:pPr>
            <a:endParaRPr lang="en-US" sz="1400">
              <a:latin typeface="Palatino Linotype"/>
            </a:endParaRPr>
          </a:p>
          <a:p>
            <a:pPr marL="285750" indent="-285750">
              <a:buFont typeface="Arial"/>
              <a:buChar char="•"/>
            </a:pPr>
            <a:endParaRPr lang="en-US" sz="1400">
              <a:latin typeface="Palatino Linotype"/>
            </a:endParaRPr>
          </a:p>
        </p:txBody>
      </p:sp>
      <p:pic>
        <p:nvPicPr>
          <p:cNvPr id="9" name="Picture 8" descr="A diagram of a patient&amp;#39;s chapter&#10;&#10;AI-generated content may be incorrect.">
            <a:extLst>
              <a:ext uri="{FF2B5EF4-FFF2-40B4-BE49-F238E27FC236}">
                <a16:creationId xmlns:a16="http://schemas.microsoft.com/office/drawing/2014/main" id="{62E1D5DE-1532-CD80-6F3E-C5628334A6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4851" y="846666"/>
            <a:ext cx="8414350" cy="5164666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94B1F8F-06DD-606D-BE5F-31AE92B335A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44850" y="846669"/>
            <a:ext cx="8831169" cy="51972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603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C59AAA1-54FD-9A9D-A405-558A454B26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>
            <a:extLst>
              <a:ext uri="{FF2B5EF4-FFF2-40B4-BE49-F238E27FC236}">
                <a16:creationId xmlns:a16="http://schemas.microsoft.com/office/drawing/2014/main" id="{5F939C73-A087-7ADF-1BFB-29A5956276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 useBgFill="1">
        <p:nvSpPr>
          <p:cNvPr id="26" name="Rectangle 25">
            <a:extLst>
              <a:ext uri="{FF2B5EF4-FFF2-40B4-BE49-F238E27FC236}">
                <a16:creationId xmlns:a16="http://schemas.microsoft.com/office/drawing/2014/main" id="{732C77FD-1F18-8368-C3D2-261E45FF79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Freeform: Shape 27">
            <a:extLst>
              <a:ext uri="{FF2B5EF4-FFF2-40B4-BE49-F238E27FC236}">
                <a16:creationId xmlns:a16="http://schemas.microsoft.com/office/drawing/2014/main" id="{B1645059-0309-CEDA-705D-175C9A68EC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1275" y="643466"/>
            <a:ext cx="1970939" cy="5571067"/>
          </a:xfrm>
          <a:custGeom>
            <a:avLst/>
            <a:gdLst>
              <a:gd name="connsiteX0" fmla="*/ 0 w 1970939"/>
              <a:gd name="connsiteY0" fmla="*/ 0 h 5571067"/>
              <a:gd name="connsiteX1" fmla="*/ 1774861 w 1970939"/>
              <a:gd name="connsiteY1" fmla="*/ 0 h 5571067"/>
              <a:gd name="connsiteX2" fmla="*/ 1780256 w 1970939"/>
              <a:gd name="connsiteY2" fmla="*/ 32931 h 5571067"/>
              <a:gd name="connsiteX3" fmla="*/ 1802197 w 1970939"/>
              <a:gd name="connsiteY3" fmla="*/ 170349 h 5571067"/>
              <a:gd name="connsiteX4" fmla="*/ 1820981 w 1970939"/>
              <a:gd name="connsiteY4" fmla="*/ 308372 h 5571067"/>
              <a:gd name="connsiteX5" fmla="*/ 1839923 w 1970939"/>
              <a:gd name="connsiteY5" fmla="*/ 445791 h 5571067"/>
              <a:gd name="connsiteX6" fmla="*/ 1857602 w 1970939"/>
              <a:gd name="connsiteY6" fmla="*/ 583814 h 5571067"/>
              <a:gd name="connsiteX7" fmla="*/ 1872756 w 1970939"/>
              <a:gd name="connsiteY7" fmla="*/ 720022 h 5571067"/>
              <a:gd name="connsiteX8" fmla="*/ 1887120 w 1970939"/>
              <a:gd name="connsiteY8" fmla="*/ 858046 h 5571067"/>
              <a:gd name="connsiteX9" fmla="*/ 1900223 w 1970939"/>
              <a:gd name="connsiteY9" fmla="*/ 995464 h 5571067"/>
              <a:gd name="connsiteX10" fmla="*/ 1911588 w 1970939"/>
              <a:gd name="connsiteY10" fmla="*/ 1130461 h 5571067"/>
              <a:gd name="connsiteX11" fmla="*/ 1922953 w 1970939"/>
              <a:gd name="connsiteY11" fmla="*/ 1267274 h 5571067"/>
              <a:gd name="connsiteX12" fmla="*/ 1932424 w 1970939"/>
              <a:gd name="connsiteY12" fmla="*/ 1402271 h 5571067"/>
              <a:gd name="connsiteX13" fmla="*/ 1939842 w 1970939"/>
              <a:gd name="connsiteY13" fmla="*/ 1537267 h 5571067"/>
              <a:gd name="connsiteX14" fmla="*/ 1947577 w 1970939"/>
              <a:gd name="connsiteY14" fmla="*/ 1671659 h 5571067"/>
              <a:gd name="connsiteX15" fmla="*/ 1954049 w 1970939"/>
              <a:gd name="connsiteY15" fmla="*/ 1804840 h 5571067"/>
              <a:gd name="connsiteX16" fmla="*/ 1958627 w 1970939"/>
              <a:gd name="connsiteY16" fmla="*/ 1936810 h 5571067"/>
              <a:gd name="connsiteX17" fmla="*/ 1962573 w 1970939"/>
              <a:gd name="connsiteY17" fmla="*/ 2068780 h 5571067"/>
              <a:gd name="connsiteX18" fmla="*/ 1966361 w 1970939"/>
              <a:gd name="connsiteY18" fmla="*/ 2199539 h 5571067"/>
              <a:gd name="connsiteX19" fmla="*/ 1968098 w 1970939"/>
              <a:gd name="connsiteY19" fmla="*/ 2328482 h 5571067"/>
              <a:gd name="connsiteX20" fmla="*/ 1969992 w 1970939"/>
              <a:gd name="connsiteY20" fmla="*/ 2457425 h 5571067"/>
              <a:gd name="connsiteX21" fmla="*/ 1970939 w 1970939"/>
              <a:gd name="connsiteY21" fmla="*/ 2584552 h 5571067"/>
              <a:gd name="connsiteX22" fmla="*/ 1969992 w 1970939"/>
              <a:gd name="connsiteY22" fmla="*/ 2710469 h 5571067"/>
              <a:gd name="connsiteX23" fmla="*/ 1969992 w 1970939"/>
              <a:gd name="connsiteY23" fmla="*/ 2835174 h 5571067"/>
              <a:gd name="connsiteX24" fmla="*/ 1968098 w 1970939"/>
              <a:gd name="connsiteY24" fmla="*/ 2958669 h 5571067"/>
              <a:gd name="connsiteX25" fmla="*/ 1965256 w 1970939"/>
              <a:gd name="connsiteY25" fmla="*/ 3079742 h 5571067"/>
              <a:gd name="connsiteX26" fmla="*/ 1962573 w 1970939"/>
              <a:gd name="connsiteY26" fmla="*/ 3199605 h 5571067"/>
              <a:gd name="connsiteX27" fmla="*/ 1959574 w 1970939"/>
              <a:gd name="connsiteY27" fmla="*/ 3317046 h 5571067"/>
              <a:gd name="connsiteX28" fmla="*/ 1954996 w 1970939"/>
              <a:gd name="connsiteY28" fmla="*/ 3433882 h 5571067"/>
              <a:gd name="connsiteX29" fmla="*/ 1950103 w 1970939"/>
              <a:gd name="connsiteY29" fmla="*/ 3548902 h 5571067"/>
              <a:gd name="connsiteX30" fmla="*/ 1945683 w 1970939"/>
              <a:gd name="connsiteY30" fmla="*/ 3661500 h 5571067"/>
              <a:gd name="connsiteX31" fmla="*/ 1933213 w 1970939"/>
              <a:gd name="connsiteY31" fmla="*/ 3881248 h 5571067"/>
              <a:gd name="connsiteX32" fmla="*/ 1919953 w 1970939"/>
              <a:gd name="connsiteY32" fmla="*/ 4091916 h 5571067"/>
              <a:gd name="connsiteX33" fmla="*/ 1906063 w 1970939"/>
              <a:gd name="connsiteY33" fmla="*/ 4294109 h 5571067"/>
              <a:gd name="connsiteX34" fmla="*/ 1890751 w 1970939"/>
              <a:gd name="connsiteY34" fmla="*/ 4485405 h 5571067"/>
              <a:gd name="connsiteX35" fmla="*/ 1874809 w 1970939"/>
              <a:gd name="connsiteY35" fmla="*/ 4668226 h 5571067"/>
              <a:gd name="connsiteX36" fmla="*/ 1857602 w 1970939"/>
              <a:gd name="connsiteY36" fmla="*/ 4837728 h 5571067"/>
              <a:gd name="connsiteX37" fmla="*/ 1840713 w 1970939"/>
              <a:gd name="connsiteY37" fmla="*/ 4996940 h 5571067"/>
              <a:gd name="connsiteX38" fmla="*/ 1823823 w 1970939"/>
              <a:gd name="connsiteY38" fmla="*/ 5143439 h 5571067"/>
              <a:gd name="connsiteX39" fmla="*/ 1807880 w 1970939"/>
              <a:gd name="connsiteY39" fmla="*/ 5277830 h 5571067"/>
              <a:gd name="connsiteX40" fmla="*/ 1792726 w 1970939"/>
              <a:gd name="connsiteY40" fmla="*/ 5397087 h 5571067"/>
              <a:gd name="connsiteX41" fmla="*/ 1778362 w 1970939"/>
              <a:gd name="connsiteY41" fmla="*/ 5504843 h 5571067"/>
              <a:gd name="connsiteX42" fmla="*/ 1769613 w 1970939"/>
              <a:gd name="connsiteY42" fmla="*/ 5571067 h 5571067"/>
              <a:gd name="connsiteX43" fmla="*/ 0 w 1970939"/>
              <a:gd name="connsiteY43" fmla="*/ 5571067 h 55710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</a:cxnLst>
            <a:rect l="l" t="t" r="r" b="b"/>
            <a:pathLst>
              <a:path w="1970939" h="5571067">
                <a:moveTo>
                  <a:pt x="0" y="0"/>
                </a:moveTo>
                <a:lnTo>
                  <a:pt x="1774861" y="0"/>
                </a:lnTo>
                <a:lnTo>
                  <a:pt x="1780256" y="32931"/>
                </a:lnTo>
                <a:lnTo>
                  <a:pt x="1802197" y="170349"/>
                </a:lnTo>
                <a:lnTo>
                  <a:pt x="1820981" y="308372"/>
                </a:lnTo>
                <a:lnTo>
                  <a:pt x="1839923" y="445791"/>
                </a:lnTo>
                <a:lnTo>
                  <a:pt x="1857602" y="583814"/>
                </a:lnTo>
                <a:lnTo>
                  <a:pt x="1872756" y="720022"/>
                </a:lnTo>
                <a:lnTo>
                  <a:pt x="1887120" y="858046"/>
                </a:lnTo>
                <a:lnTo>
                  <a:pt x="1900223" y="995464"/>
                </a:lnTo>
                <a:lnTo>
                  <a:pt x="1911588" y="1130461"/>
                </a:lnTo>
                <a:lnTo>
                  <a:pt x="1922953" y="1267274"/>
                </a:lnTo>
                <a:lnTo>
                  <a:pt x="1932424" y="1402271"/>
                </a:lnTo>
                <a:lnTo>
                  <a:pt x="1939842" y="1537267"/>
                </a:lnTo>
                <a:lnTo>
                  <a:pt x="1947577" y="1671659"/>
                </a:lnTo>
                <a:lnTo>
                  <a:pt x="1954049" y="1804840"/>
                </a:lnTo>
                <a:lnTo>
                  <a:pt x="1958627" y="1936810"/>
                </a:lnTo>
                <a:lnTo>
                  <a:pt x="1962573" y="2068780"/>
                </a:lnTo>
                <a:lnTo>
                  <a:pt x="1966361" y="2199539"/>
                </a:lnTo>
                <a:lnTo>
                  <a:pt x="1968098" y="2328482"/>
                </a:lnTo>
                <a:lnTo>
                  <a:pt x="1969992" y="2457425"/>
                </a:lnTo>
                <a:lnTo>
                  <a:pt x="1970939" y="2584552"/>
                </a:lnTo>
                <a:lnTo>
                  <a:pt x="1969992" y="2710469"/>
                </a:lnTo>
                <a:lnTo>
                  <a:pt x="1969992" y="2835174"/>
                </a:lnTo>
                <a:lnTo>
                  <a:pt x="1968098" y="2958669"/>
                </a:lnTo>
                <a:lnTo>
                  <a:pt x="1965256" y="3079742"/>
                </a:lnTo>
                <a:lnTo>
                  <a:pt x="1962573" y="3199605"/>
                </a:lnTo>
                <a:lnTo>
                  <a:pt x="1959574" y="3317046"/>
                </a:lnTo>
                <a:lnTo>
                  <a:pt x="1954996" y="3433882"/>
                </a:lnTo>
                <a:lnTo>
                  <a:pt x="1950103" y="3548902"/>
                </a:lnTo>
                <a:lnTo>
                  <a:pt x="1945683" y="3661500"/>
                </a:lnTo>
                <a:lnTo>
                  <a:pt x="1933213" y="3881248"/>
                </a:lnTo>
                <a:lnTo>
                  <a:pt x="1919953" y="4091916"/>
                </a:lnTo>
                <a:lnTo>
                  <a:pt x="1906063" y="4294109"/>
                </a:lnTo>
                <a:lnTo>
                  <a:pt x="1890751" y="4485405"/>
                </a:lnTo>
                <a:lnTo>
                  <a:pt x="1874809" y="4668226"/>
                </a:lnTo>
                <a:lnTo>
                  <a:pt x="1857602" y="4837728"/>
                </a:lnTo>
                <a:lnTo>
                  <a:pt x="1840713" y="4996940"/>
                </a:lnTo>
                <a:lnTo>
                  <a:pt x="1823823" y="5143439"/>
                </a:lnTo>
                <a:lnTo>
                  <a:pt x="1807880" y="5277830"/>
                </a:lnTo>
                <a:lnTo>
                  <a:pt x="1792726" y="5397087"/>
                </a:lnTo>
                <a:lnTo>
                  <a:pt x="1778362" y="5504843"/>
                </a:lnTo>
                <a:lnTo>
                  <a:pt x="1769613" y="5571067"/>
                </a:lnTo>
                <a:lnTo>
                  <a:pt x="0" y="5571067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30" name="Freeform: Shape 29">
            <a:extLst>
              <a:ext uri="{FF2B5EF4-FFF2-40B4-BE49-F238E27FC236}">
                <a16:creationId xmlns:a16="http://schemas.microsoft.com/office/drawing/2014/main" id="{578CE55E-0C49-D86C-66BC-1DF5628479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 rot="15922489">
            <a:off x="969335" y="1702087"/>
            <a:ext cx="3209207" cy="612850"/>
          </a:xfrm>
          <a:custGeom>
            <a:avLst/>
            <a:gdLst>
              <a:gd name="connsiteX0" fmla="*/ 3195151 w 3209207"/>
              <a:gd name="connsiteY0" fmla="*/ 612847 h 612850"/>
              <a:gd name="connsiteX1" fmla="*/ 3029871 w 3209207"/>
              <a:gd name="connsiteY1" fmla="*/ 611146 h 612850"/>
              <a:gd name="connsiteX2" fmla="*/ 2949639 w 3209207"/>
              <a:gd name="connsiteY2" fmla="*/ 608906 h 612850"/>
              <a:gd name="connsiteX3" fmla="*/ 2978018 w 3209207"/>
              <a:gd name="connsiteY3" fmla="*/ 258115 h 612850"/>
              <a:gd name="connsiteX4" fmla="*/ 2944764 w 3209207"/>
              <a:gd name="connsiteY4" fmla="*/ 260801 h 612850"/>
              <a:gd name="connsiteX5" fmla="*/ 2806036 w 3209207"/>
              <a:gd name="connsiteY5" fmla="*/ 271446 h 612850"/>
              <a:gd name="connsiteX6" fmla="*/ 2666958 w 3209207"/>
              <a:gd name="connsiteY6" fmla="*/ 278917 h 612850"/>
              <a:gd name="connsiteX7" fmla="*/ 2528469 w 3209207"/>
              <a:gd name="connsiteY7" fmla="*/ 286593 h 612850"/>
              <a:gd name="connsiteX8" fmla="*/ 2389479 w 3209207"/>
              <a:gd name="connsiteY8" fmla="*/ 292970 h 612850"/>
              <a:gd name="connsiteX9" fmla="*/ 2252501 w 3209207"/>
              <a:gd name="connsiteY9" fmla="*/ 296993 h 612850"/>
              <a:gd name="connsiteX10" fmla="*/ 2113775 w 3209207"/>
              <a:gd name="connsiteY10" fmla="*/ 300086 h 612850"/>
              <a:gd name="connsiteX11" fmla="*/ 1975755 w 3209207"/>
              <a:gd name="connsiteY11" fmla="*/ 301980 h 612850"/>
              <a:gd name="connsiteX12" fmla="*/ 1840287 w 3209207"/>
              <a:gd name="connsiteY12" fmla="*/ 302348 h 612850"/>
              <a:gd name="connsiteX13" fmla="*/ 1703009 w 3209207"/>
              <a:gd name="connsiteY13" fmla="*/ 302570 h 612850"/>
              <a:gd name="connsiteX14" fmla="*/ 1567693 w 3209207"/>
              <a:gd name="connsiteY14" fmla="*/ 301063 h 612850"/>
              <a:gd name="connsiteX15" fmla="*/ 1432543 w 3209207"/>
              <a:gd name="connsiteY15" fmla="*/ 297523 h 612850"/>
              <a:gd name="connsiteX16" fmla="*/ 1297969 w 3209207"/>
              <a:gd name="connsiteY16" fmla="*/ 294345 h 612850"/>
              <a:gd name="connsiteX17" fmla="*/ 1164703 w 3209207"/>
              <a:gd name="connsiteY17" fmla="*/ 290015 h 612850"/>
              <a:gd name="connsiteX18" fmla="*/ 1032796 w 3209207"/>
              <a:gd name="connsiteY18" fmla="*/ 283907 h 612850"/>
              <a:gd name="connsiteX19" fmla="*/ 900940 w 3209207"/>
              <a:gd name="connsiteY19" fmla="*/ 277172 h 612850"/>
              <a:gd name="connsiteX20" fmla="*/ 770303 w 3209207"/>
              <a:gd name="connsiteY20" fmla="*/ 270380 h 612850"/>
              <a:gd name="connsiteX21" fmla="*/ 641641 w 3209207"/>
              <a:gd name="connsiteY21" fmla="*/ 261702 h 612850"/>
              <a:gd name="connsiteX22" fmla="*/ 512966 w 3209207"/>
              <a:gd name="connsiteY22" fmla="*/ 253180 h 612850"/>
              <a:gd name="connsiteX23" fmla="*/ 386177 w 3209207"/>
              <a:gd name="connsiteY23" fmla="*/ 243867 h 612850"/>
              <a:gd name="connsiteX24" fmla="*/ 260746 w 3209207"/>
              <a:gd name="connsiteY24" fmla="*/ 232775 h 612850"/>
              <a:gd name="connsiteX25" fmla="*/ 136447 w 3209207"/>
              <a:gd name="connsiteY25" fmla="*/ 222719 h 612850"/>
              <a:gd name="connsiteX26" fmla="*/ 13506 w 3209207"/>
              <a:gd name="connsiteY26" fmla="*/ 210885 h 612850"/>
              <a:gd name="connsiteX27" fmla="*/ 0 w 3209207"/>
              <a:gd name="connsiteY27" fmla="*/ 209475 h 612850"/>
              <a:gd name="connsiteX28" fmla="*/ 40844 w 3209207"/>
              <a:gd name="connsiteY28" fmla="*/ 212313 h 612850"/>
              <a:gd name="connsiteX29" fmla="*/ 132211 w 3209207"/>
              <a:gd name="connsiteY29" fmla="*/ 216946 h 612850"/>
              <a:gd name="connsiteX30" fmla="*/ 225585 w 3209207"/>
              <a:gd name="connsiteY30" fmla="*/ 221811 h 612850"/>
              <a:gd name="connsiteX31" fmla="*/ 320298 w 3209207"/>
              <a:gd name="connsiteY31" fmla="*/ 226444 h 612850"/>
              <a:gd name="connsiteX32" fmla="*/ 415680 w 3209207"/>
              <a:gd name="connsiteY32" fmla="*/ 229340 h 612850"/>
              <a:gd name="connsiteX33" fmla="*/ 512735 w 3209207"/>
              <a:gd name="connsiteY33" fmla="*/ 232120 h 612850"/>
              <a:gd name="connsiteX34" fmla="*/ 611464 w 3209207"/>
              <a:gd name="connsiteY34" fmla="*/ 235015 h 612850"/>
              <a:gd name="connsiteX35" fmla="*/ 711532 w 3209207"/>
              <a:gd name="connsiteY35" fmla="*/ 236985 h 612850"/>
              <a:gd name="connsiteX36" fmla="*/ 812604 w 3209207"/>
              <a:gd name="connsiteY36" fmla="*/ 236985 h 612850"/>
              <a:gd name="connsiteX37" fmla="*/ 915014 w 3209207"/>
              <a:gd name="connsiteY37" fmla="*/ 237795 h 612850"/>
              <a:gd name="connsiteX38" fmla="*/ 1018428 w 3209207"/>
              <a:gd name="connsiteY38" fmla="*/ 236985 h 612850"/>
              <a:gd name="connsiteX39" fmla="*/ 1122847 w 3209207"/>
              <a:gd name="connsiteY39" fmla="*/ 235015 h 612850"/>
              <a:gd name="connsiteX40" fmla="*/ 1227600 w 3209207"/>
              <a:gd name="connsiteY40" fmla="*/ 233162 h 612850"/>
              <a:gd name="connsiteX41" fmla="*/ 1333692 w 3209207"/>
              <a:gd name="connsiteY41" fmla="*/ 229340 h 612850"/>
              <a:gd name="connsiteX42" fmla="*/ 1441122 w 3209207"/>
              <a:gd name="connsiteY42" fmla="*/ 225634 h 612850"/>
              <a:gd name="connsiteX43" fmla="*/ 1547883 w 3209207"/>
              <a:gd name="connsiteY43" fmla="*/ 220769 h 612850"/>
              <a:gd name="connsiteX44" fmla="*/ 1655983 w 3209207"/>
              <a:gd name="connsiteY44" fmla="*/ 214282 h 612850"/>
              <a:gd name="connsiteX45" fmla="*/ 1765421 w 3209207"/>
              <a:gd name="connsiteY45" fmla="*/ 206638 h 612850"/>
              <a:gd name="connsiteX46" fmla="*/ 1874860 w 3209207"/>
              <a:gd name="connsiteY46" fmla="*/ 199108 h 612850"/>
              <a:gd name="connsiteX47" fmla="*/ 1984299 w 3209207"/>
              <a:gd name="connsiteY47" fmla="*/ 189495 h 612850"/>
              <a:gd name="connsiteX48" fmla="*/ 2095745 w 3209207"/>
              <a:gd name="connsiteY48" fmla="*/ 178144 h 612850"/>
              <a:gd name="connsiteX49" fmla="*/ 2205184 w 3209207"/>
              <a:gd name="connsiteY49" fmla="*/ 166793 h 612850"/>
              <a:gd name="connsiteX50" fmla="*/ 2316631 w 3209207"/>
              <a:gd name="connsiteY50" fmla="*/ 153472 h 612850"/>
              <a:gd name="connsiteX51" fmla="*/ 2429081 w 3209207"/>
              <a:gd name="connsiteY51" fmla="*/ 139226 h 612850"/>
              <a:gd name="connsiteX52" fmla="*/ 2539523 w 3209207"/>
              <a:gd name="connsiteY52" fmla="*/ 124052 h 612850"/>
              <a:gd name="connsiteX53" fmla="*/ 2651305 w 3209207"/>
              <a:gd name="connsiteY53" fmla="*/ 106215 h 612850"/>
              <a:gd name="connsiteX54" fmla="*/ 2763086 w 3209207"/>
              <a:gd name="connsiteY54" fmla="*/ 87219 h 612850"/>
              <a:gd name="connsiteX55" fmla="*/ 2874867 w 3209207"/>
              <a:gd name="connsiteY55" fmla="*/ 68339 h 612850"/>
              <a:gd name="connsiteX56" fmla="*/ 2986314 w 3209207"/>
              <a:gd name="connsiteY56" fmla="*/ 46331 h 612850"/>
              <a:gd name="connsiteX57" fmla="*/ 3097760 w 3209207"/>
              <a:gd name="connsiteY57" fmla="*/ 23629 h 612850"/>
              <a:gd name="connsiteX58" fmla="*/ 3209207 w 3209207"/>
              <a:gd name="connsiteY58" fmla="*/ 0 h 612850"/>
              <a:gd name="connsiteX59" fmla="*/ 3195151 w 3209207"/>
              <a:gd name="connsiteY59" fmla="*/ 612847 h 612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</a:cxnLst>
            <a:rect l="l" t="t" r="r" b="b"/>
            <a:pathLst>
              <a:path w="3209207" h="612850">
                <a:moveTo>
                  <a:pt x="3195151" y="612847"/>
                </a:moveTo>
                <a:cubicBezTo>
                  <a:pt x="3144238" y="612898"/>
                  <a:pt x="3088941" y="612318"/>
                  <a:pt x="3029871" y="611146"/>
                </a:cubicBezTo>
                <a:lnTo>
                  <a:pt x="2949639" y="608906"/>
                </a:lnTo>
                <a:lnTo>
                  <a:pt x="2978018" y="258115"/>
                </a:lnTo>
                <a:lnTo>
                  <a:pt x="2944764" y="260801"/>
                </a:lnTo>
                <a:lnTo>
                  <a:pt x="2806036" y="271446"/>
                </a:lnTo>
                <a:lnTo>
                  <a:pt x="2666958" y="278917"/>
                </a:lnTo>
                <a:lnTo>
                  <a:pt x="2528469" y="286593"/>
                </a:lnTo>
                <a:lnTo>
                  <a:pt x="2389479" y="292970"/>
                </a:lnTo>
                <a:lnTo>
                  <a:pt x="2252501" y="296993"/>
                </a:lnTo>
                <a:lnTo>
                  <a:pt x="2113775" y="300086"/>
                </a:lnTo>
                <a:lnTo>
                  <a:pt x="1975755" y="301980"/>
                </a:lnTo>
                <a:lnTo>
                  <a:pt x="1840287" y="302348"/>
                </a:lnTo>
                <a:lnTo>
                  <a:pt x="1703009" y="302570"/>
                </a:lnTo>
                <a:lnTo>
                  <a:pt x="1567693" y="301063"/>
                </a:lnTo>
                <a:lnTo>
                  <a:pt x="1432543" y="297523"/>
                </a:lnTo>
                <a:lnTo>
                  <a:pt x="1297969" y="294345"/>
                </a:lnTo>
                <a:lnTo>
                  <a:pt x="1164703" y="290015"/>
                </a:lnTo>
                <a:lnTo>
                  <a:pt x="1032796" y="283907"/>
                </a:lnTo>
                <a:lnTo>
                  <a:pt x="900940" y="277172"/>
                </a:lnTo>
                <a:lnTo>
                  <a:pt x="770303" y="270380"/>
                </a:lnTo>
                <a:lnTo>
                  <a:pt x="641641" y="261702"/>
                </a:lnTo>
                <a:lnTo>
                  <a:pt x="512966" y="253180"/>
                </a:lnTo>
                <a:lnTo>
                  <a:pt x="386177" y="243867"/>
                </a:lnTo>
                <a:lnTo>
                  <a:pt x="260746" y="232775"/>
                </a:lnTo>
                <a:lnTo>
                  <a:pt x="136447" y="222719"/>
                </a:lnTo>
                <a:lnTo>
                  <a:pt x="13506" y="210885"/>
                </a:lnTo>
                <a:lnTo>
                  <a:pt x="0" y="209475"/>
                </a:lnTo>
                <a:lnTo>
                  <a:pt x="40844" y="212313"/>
                </a:lnTo>
                <a:lnTo>
                  <a:pt x="132211" y="216946"/>
                </a:lnTo>
                <a:lnTo>
                  <a:pt x="225585" y="221811"/>
                </a:lnTo>
                <a:lnTo>
                  <a:pt x="320298" y="226444"/>
                </a:lnTo>
                <a:lnTo>
                  <a:pt x="415680" y="229340"/>
                </a:lnTo>
                <a:lnTo>
                  <a:pt x="512735" y="232120"/>
                </a:lnTo>
                <a:lnTo>
                  <a:pt x="611464" y="235015"/>
                </a:lnTo>
                <a:lnTo>
                  <a:pt x="711532" y="236985"/>
                </a:lnTo>
                <a:lnTo>
                  <a:pt x="812604" y="236985"/>
                </a:lnTo>
                <a:lnTo>
                  <a:pt x="915014" y="237795"/>
                </a:lnTo>
                <a:lnTo>
                  <a:pt x="1018428" y="236985"/>
                </a:lnTo>
                <a:lnTo>
                  <a:pt x="1122847" y="235015"/>
                </a:lnTo>
                <a:lnTo>
                  <a:pt x="1227600" y="233162"/>
                </a:lnTo>
                <a:lnTo>
                  <a:pt x="1333692" y="229340"/>
                </a:lnTo>
                <a:lnTo>
                  <a:pt x="1441122" y="225634"/>
                </a:lnTo>
                <a:lnTo>
                  <a:pt x="1547883" y="220769"/>
                </a:lnTo>
                <a:lnTo>
                  <a:pt x="1655983" y="214282"/>
                </a:lnTo>
                <a:lnTo>
                  <a:pt x="1765421" y="206638"/>
                </a:lnTo>
                <a:lnTo>
                  <a:pt x="1874860" y="199108"/>
                </a:lnTo>
                <a:lnTo>
                  <a:pt x="1984299" y="189495"/>
                </a:lnTo>
                <a:lnTo>
                  <a:pt x="2095745" y="178144"/>
                </a:lnTo>
                <a:lnTo>
                  <a:pt x="2205184" y="166793"/>
                </a:lnTo>
                <a:lnTo>
                  <a:pt x="2316631" y="153472"/>
                </a:lnTo>
                <a:lnTo>
                  <a:pt x="2429081" y="139226"/>
                </a:lnTo>
                <a:lnTo>
                  <a:pt x="2539523" y="124052"/>
                </a:lnTo>
                <a:lnTo>
                  <a:pt x="2651305" y="106215"/>
                </a:lnTo>
                <a:lnTo>
                  <a:pt x="2763086" y="87219"/>
                </a:lnTo>
                <a:lnTo>
                  <a:pt x="2874867" y="68339"/>
                </a:lnTo>
                <a:lnTo>
                  <a:pt x="2986314" y="46331"/>
                </a:lnTo>
                <a:lnTo>
                  <a:pt x="3097760" y="23629"/>
                </a:lnTo>
                <a:lnTo>
                  <a:pt x="3209207" y="0"/>
                </a:lnTo>
                <a:cubicBezTo>
                  <a:pt x="3198832" y="386055"/>
                  <a:pt x="3205525" y="226792"/>
                  <a:pt x="3195151" y="612847"/>
                </a:cubicBez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1924186C-0B30-4691-F1FB-2B60A2040A5F}"/>
              </a:ext>
            </a:extLst>
          </p:cNvPr>
          <p:cNvSpPr/>
          <p:nvPr/>
        </p:nvSpPr>
        <p:spPr>
          <a:xfrm>
            <a:off x="3035117" y="3477748"/>
            <a:ext cx="1761455" cy="123825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endParaRPr lang="en-US"/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FF3984FF-B850-1307-DA3F-6034376DC8F1}"/>
              </a:ext>
            </a:extLst>
          </p:cNvPr>
          <p:cNvSpPr/>
          <p:nvPr/>
        </p:nvSpPr>
        <p:spPr>
          <a:xfrm>
            <a:off x="2913549" y="3350113"/>
            <a:ext cx="1761455" cy="123825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endParaRPr lang="en-US"/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id="{CBB75D09-E101-FA16-AF18-15A3AD578D79}"/>
              </a:ext>
            </a:extLst>
          </p:cNvPr>
          <p:cNvSpPr/>
          <p:nvPr/>
        </p:nvSpPr>
        <p:spPr>
          <a:xfrm>
            <a:off x="2785617" y="3241528"/>
            <a:ext cx="1761455" cy="123825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Diagnosis Group A</a:t>
            </a:r>
          </a:p>
        </p:txBody>
      </p:sp>
      <p:sp>
        <p:nvSpPr>
          <p:cNvPr id="54" name="Rectangle 53">
            <a:extLst>
              <a:ext uri="{FF2B5EF4-FFF2-40B4-BE49-F238E27FC236}">
                <a16:creationId xmlns:a16="http://schemas.microsoft.com/office/drawing/2014/main" id="{A20D00D9-9227-3D98-6F18-8F892CC8A782}"/>
              </a:ext>
            </a:extLst>
          </p:cNvPr>
          <p:cNvSpPr/>
          <p:nvPr/>
        </p:nvSpPr>
        <p:spPr>
          <a:xfrm>
            <a:off x="5431355" y="3477748"/>
            <a:ext cx="1761455" cy="123825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endParaRPr lang="en-US"/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D3AD3021-C9BE-DF19-44A8-4DF8408C34DC}"/>
              </a:ext>
            </a:extLst>
          </p:cNvPr>
          <p:cNvSpPr/>
          <p:nvPr/>
        </p:nvSpPr>
        <p:spPr>
          <a:xfrm>
            <a:off x="5309787" y="3350113"/>
            <a:ext cx="1761455" cy="123825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endParaRPr lang="en-US"/>
          </a:p>
        </p:txBody>
      </p:sp>
      <p:sp>
        <p:nvSpPr>
          <p:cNvPr id="56" name="Rectangle 55">
            <a:extLst>
              <a:ext uri="{FF2B5EF4-FFF2-40B4-BE49-F238E27FC236}">
                <a16:creationId xmlns:a16="http://schemas.microsoft.com/office/drawing/2014/main" id="{69AA9D2D-E120-C03E-F3C0-E0AF0C523C00}"/>
              </a:ext>
            </a:extLst>
          </p:cNvPr>
          <p:cNvSpPr/>
          <p:nvPr/>
        </p:nvSpPr>
        <p:spPr>
          <a:xfrm>
            <a:off x="5181855" y="3241528"/>
            <a:ext cx="1761455" cy="123825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Diagnosis Group B</a:t>
            </a:r>
          </a:p>
        </p:txBody>
      </p:sp>
      <p:sp>
        <p:nvSpPr>
          <p:cNvPr id="57" name="Rectangle 56">
            <a:extLst>
              <a:ext uri="{FF2B5EF4-FFF2-40B4-BE49-F238E27FC236}">
                <a16:creationId xmlns:a16="http://schemas.microsoft.com/office/drawing/2014/main" id="{C562DCC9-391C-9296-7D6E-B50599078C46}"/>
              </a:ext>
            </a:extLst>
          </p:cNvPr>
          <p:cNvSpPr/>
          <p:nvPr/>
        </p:nvSpPr>
        <p:spPr>
          <a:xfrm>
            <a:off x="7827593" y="3477748"/>
            <a:ext cx="1761455" cy="123825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endParaRPr lang="en-US"/>
          </a:p>
        </p:txBody>
      </p:sp>
      <p:sp>
        <p:nvSpPr>
          <p:cNvPr id="58" name="Rectangle 57">
            <a:extLst>
              <a:ext uri="{FF2B5EF4-FFF2-40B4-BE49-F238E27FC236}">
                <a16:creationId xmlns:a16="http://schemas.microsoft.com/office/drawing/2014/main" id="{BFA10DCF-7282-EAF2-8A1D-CE006659ABE6}"/>
              </a:ext>
            </a:extLst>
          </p:cNvPr>
          <p:cNvSpPr/>
          <p:nvPr/>
        </p:nvSpPr>
        <p:spPr>
          <a:xfrm>
            <a:off x="7706025" y="3350113"/>
            <a:ext cx="1761455" cy="123825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endParaRPr lang="en-US"/>
          </a:p>
        </p:txBody>
      </p:sp>
      <p:sp>
        <p:nvSpPr>
          <p:cNvPr id="59" name="Rectangle 58">
            <a:extLst>
              <a:ext uri="{FF2B5EF4-FFF2-40B4-BE49-F238E27FC236}">
                <a16:creationId xmlns:a16="http://schemas.microsoft.com/office/drawing/2014/main" id="{721076A0-9C12-A874-5B8F-D899B0C398F5}"/>
              </a:ext>
            </a:extLst>
          </p:cNvPr>
          <p:cNvSpPr/>
          <p:nvPr/>
        </p:nvSpPr>
        <p:spPr>
          <a:xfrm>
            <a:off x="7578093" y="3241528"/>
            <a:ext cx="1761455" cy="123825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Diagnosis Group C</a:t>
            </a:r>
          </a:p>
        </p:txBody>
      </p:sp>
      <p:sp>
        <p:nvSpPr>
          <p:cNvPr id="60" name="Rectangle 59">
            <a:extLst>
              <a:ext uri="{FF2B5EF4-FFF2-40B4-BE49-F238E27FC236}">
                <a16:creationId xmlns:a16="http://schemas.microsoft.com/office/drawing/2014/main" id="{AF8CF40E-BD62-2C4A-6FC9-2BC09B2E229C}"/>
              </a:ext>
            </a:extLst>
          </p:cNvPr>
          <p:cNvSpPr/>
          <p:nvPr/>
        </p:nvSpPr>
        <p:spPr>
          <a:xfrm>
            <a:off x="10280001" y="3477748"/>
            <a:ext cx="1761455" cy="123825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endParaRPr lang="en-US"/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427DD87E-7E31-4020-C623-2427F9E580A6}"/>
              </a:ext>
            </a:extLst>
          </p:cNvPr>
          <p:cNvSpPr/>
          <p:nvPr/>
        </p:nvSpPr>
        <p:spPr>
          <a:xfrm>
            <a:off x="10158433" y="3350113"/>
            <a:ext cx="1761455" cy="123825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endParaRPr lang="en-US"/>
          </a:p>
        </p:txBody>
      </p:sp>
      <p:sp>
        <p:nvSpPr>
          <p:cNvPr id="62" name="Rectangle 61">
            <a:extLst>
              <a:ext uri="{FF2B5EF4-FFF2-40B4-BE49-F238E27FC236}">
                <a16:creationId xmlns:a16="http://schemas.microsoft.com/office/drawing/2014/main" id="{E9B89110-93AD-5CF7-B806-AB7007E5B8BA}"/>
              </a:ext>
            </a:extLst>
          </p:cNvPr>
          <p:cNvSpPr/>
          <p:nvPr/>
        </p:nvSpPr>
        <p:spPr>
          <a:xfrm>
            <a:off x="10030501" y="3241528"/>
            <a:ext cx="1761455" cy="123825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Diagnosis  Group D</a:t>
            </a:r>
          </a:p>
        </p:txBody>
      </p:sp>
      <p:sp>
        <p:nvSpPr>
          <p:cNvPr id="63" name="Rectangle 62">
            <a:extLst>
              <a:ext uri="{FF2B5EF4-FFF2-40B4-BE49-F238E27FC236}">
                <a16:creationId xmlns:a16="http://schemas.microsoft.com/office/drawing/2014/main" id="{E41451E5-7BA2-6A51-6071-A734C8C30390}"/>
              </a:ext>
            </a:extLst>
          </p:cNvPr>
          <p:cNvSpPr/>
          <p:nvPr/>
        </p:nvSpPr>
        <p:spPr>
          <a:xfrm>
            <a:off x="3126765" y="5154148"/>
            <a:ext cx="1441281" cy="1006622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500"/>
              <a:t>Average Diagnosis A Wait Time</a:t>
            </a:r>
          </a:p>
        </p:txBody>
      </p:sp>
      <p:sp>
        <p:nvSpPr>
          <p:cNvPr id="64" name="Rectangle 63">
            <a:extLst>
              <a:ext uri="{FF2B5EF4-FFF2-40B4-BE49-F238E27FC236}">
                <a16:creationId xmlns:a16="http://schemas.microsoft.com/office/drawing/2014/main" id="{A6AE29F6-EEAD-A0FA-C177-8152975CF73E}"/>
              </a:ext>
            </a:extLst>
          </p:cNvPr>
          <p:cNvSpPr/>
          <p:nvPr/>
        </p:nvSpPr>
        <p:spPr>
          <a:xfrm>
            <a:off x="7898267" y="5154148"/>
            <a:ext cx="1441281" cy="1006622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500"/>
              <a:t>Average Diagnosis C Wait Time</a:t>
            </a:r>
          </a:p>
        </p:txBody>
      </p:sp>
      <p:sp>
        <p:nvSpPr>
          <p:cNvPr id="65" name="Rectangle 64">
            <a:extLst>
              <a:ext uri="{FF2B5EF4-FFF2-40B4-BE49-F238E27FC236}">
                <a16:creationId xmlns:a16="http://schemas.microsoft.com/office/drawing/2014/main" id="{DA48345C-9B05-4DAE-B7F7-E13AF97D332D}"/>
              </a:ext>
            </a:extLst>
          </p:cNvPr>
          <p:cNvSpPr/>
          <p:nvPr/>
        </p:nvSpPr>
        <p:spPr>
          <a:xfrm>
            <a:off x="5512516" y="5154148"/>
            <a:ext cx="1441281" cy="1006622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500"/>
              <a:t>Average Diagnosis B Wait Time</a:t>
            </a:r>
          </a:p>
        </p:txBody>
      </p:sp>
      <p:sp>
        <p:nvSpPr>
          <p:cNvPr id="66" name="Rectangle 65">
            <a:extLst>
              <a:ext uri="{FF2B5EF4-FFF2-40B4-BE49-F238E27FC236}">
                <a16:creationId xmlns:a16="http://schemas.microsoft.com/office/drawing/2014/main" id="{CFB11D5E-6C41-3DFA-AB05-BAC5750124BE}"/>
              </a:ext>
            </a:extLst>
          </p:cNvPr>
          <p:cNvSpPr/>
          <p:nvPr/>
        </p:nvSpPr>
        <p:spPr>
          <a:xfrm>
            <a:off x="10350675" y="5154148"/>
            <a:ext cx="1441281" cy="1006622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500"/>
              <a:t>Average Diagnosis D Wait Time</a:t>
            </a:r>
          </a:p>
        </p:txBody>
      </p:sp>
      <p:cxnSp>
        <p:nvCxnSpPr>
          <p:cNvPr id="67" name="Straight Arrow Connector 66">
            <a:extLst>
              <a:ext uri="{FF2B5EF4-FFF2-40B4-BE49-F238E27FC236}">
                <a16:creationId xmlns:a16="http://schemas.microsoft.com/office/drawing/2014/main" id="{1221A30B-EDA5-5162-D079-8D1B0609D573}"/>
              </a:ext>
            </a:extLst>
          </p:cNvPr>
          <p:cNvCxnSpPr/>
          <p:nvPr/>
        </p:nvCxnSpPr>
        <p:spPr>
          <a:xfrm>
            <a:off x="3847264" y="4777740"/>
            <a:ext cx="0" cy="319258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68" name="Straight Arrow Connector 67">
            <a:extLst>
              <a:ext uri="{FF2B5EF4-FFF2-40B4-BE49-F238E27FC236}">
                <a16:creationId xmlns:a16="http://schemas.microsoft.com/office/drawing/2014/main" id="{127F3DB6-64AD-C175-6497-DB2FEE8407E3}"/>
              </a:ext>
            </a:extLst>
          </p:cNvPr>
          <p:cNvCxnSpPr/>
          <p:nvPr/>
        </p:nvCxnSpPr>
        <p:spPr>
          <a:xfrm flipH="1">
            <a:off x="3794276" y="2411730"/>
            <a:ext cx="3295784" cy="65151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69" name="Straight Arrow Connector 68">
            <a:extLst>
              <a:ext uri="{FF2B5EF4-FFF2-40B4-BE49-F238E27FC236}">
                <a16:creationId xmlns:a16="http://schemas.microsoft.com/office/drawing/2014/main" id="{0F2D0423-B270-C9AA-B993-99EC1C9B1870}"/>
              </a:ext>
            </a:extLst>
          </p:cNvPr>
          <p:cNvCxnSpPr>
            <a:cxnSpLocks/>
          </p:cNvCxnSpPr>
          <p:nvPr/>
        </p:nvCxnSpPr>
        <p:spPr>
          <a:xfrm>
            <a:off x="7071242" y="2423332"/>
            <a:ext cx="3749642" cy="709611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70" name="Straight Arrow Connector 69">
            <a:extLst>
              <a:ext uri="{FF2B5EF4-FFF2-40B4-BE49-F238E27FC236}">
                <a16:creationId xmlns:a16="http://schemas.microsoft.com/office/drawing/2014/main" id="{07979E08-C99E-0475-7DE0-6F6D9332945D}"/>
              </a:ext>
            </a:extLst>
          </p:cNvPr>
          <p:cNvCxnSpPr>
            <a:cxnSpLocks/>
          </p:cNvCxnSpPr>
          <p:nvPr/>
        </p:nvCxnSpPr>
        <p:spPr>
          <a:xfrm>
            <a:off x="7102703" y="2445239"/>
            <a:ext cx="1235179" cy="665796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71" name="Straight Arrow Connector 70">
            <a:extLst>
              <a:ext uri="{FF2B5EF4-FFF2-40B4-BE49-F238E27FC236}">
                <a16:creationId xmlns:a16="http://schemas.microsoft.com/office/drawing/2014/main" id="{74DC4152-9D20-7877-D981-1A5EE880EDCB}"/>
              </a:ext>
            </a:extLst>
          </p:cNvPr>
          <p:cNvCxnSpPr>
            <a:cxnSpLocks/>
          </p:cNvCxnSpPr>
          <p:nvPr/>
        </p:nvCxnSpPr>
        <p:spPr>
          <a:xfrm flipH="1">
            <a:off x="6190514" y="2449221"/>
            <a:ext cx="864997" cy="614019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72" name="Straight Arrow Connector 71">
            <a:extLst>
              <a:ext uri="{FF2B5EF4-FFF2-40B4-BE49-F238E27FC236}">
                <a16:creationId xmlns:a16="http://schemas.microsoft.com/office/drawing/2014/main" id="{F96EEB40-AE5E-F190-5FD4-6F71B38B7329}"/>
              </a:ext>
            </a:extLst>
          </p:cNvPr>
          <p:cNvCxnSpPr/>
          <p:nvPr/>
        </p:nvCxnSpPr>
        <p:spPr>
          <a:xfrm>
            <a:off x="6220890" y="4781159"/>
            <a:ext cx="0" cy="319258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73" name="Straight Arrow Connector 72">
            <a:extLst>
              <a:ext uri="{FF2B5EF4-FFF2-40B4-BE49-F238E27FC236}">
                <a16:creationId xmlns:a16="http://schemas.microsoft.com/office/drawing/2014/main" id="{6FA0A671-ADEA-E99A-1E2C-D07782D3FFD4}"/>
              </a:ext>
            </a:extLst>
          </p:cNvPr>
          <p:cNvCxnSpPr/>
          <p:nvPr/>
        </p:nvCxnSpPr>
        <p:spPr>
          <a:xfrm>
            <a:off x="8614257" y="4777740"/>
            <a:ext cx="0" cy="319258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74" name="Straight Arrow Connector 73">
            <a:extLst>
              <a:ext uri="{FF2B5EF4-FFF2-40B4-BE49-F238E27FC236}">
                <a16:creationId xmlns:a16="http://schemas.microsoft.com/office/drawing/2014/main" id="{D2D17057-F344-BE1B-5D36-F23413E22FE6}"/>
              </a:ext>
            </a:extLst>
          </p:cNvPr>
          <p:cNvCxnSpPr/>
          <p:nvPr/>
        </p:nvCxnSpPr>
        <p:spPr>
          <a:xfrm>
            <a:off x="11048302" y="4792589"/>
            <a:ext cx="0" cy="319258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sp>
        <p:nvSpPr>
          <p:cNvPr id="75" name="Rectangle 74">
            <a:extLst>
              <a:ext uri="{FF2B5EF4-FFF2-40B4-BE49-F238E27FC236}">
                <a16:creationId xmlns:a16="http://schemas.microsoft.com/office/drawing/2014/main" id="{6790F963-7DEB-D2BC-BA0B-E90A8D36780F}"/>
              </a:ext>
            </a:extLst>
          </p:cNvPr>
          <p:cNvSpPr/>
          <p:nvPr/>
        </p:nvSpPr>
        <p:spPr>
          <a:xfrm>
            <a:off x="6286372" y="1471956"/>
            <a:ext cx="2513179" cy="88011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b"/>
          <a:lstStyle/>
          <a:p>
            <a:r>
              <a:rPr lang="en-US" sz="1500"/>
              <a:t>Difference</a:t>
            </a:r>
          </a:p>
        </p:txBody>
      </p:sp>
      <p:sp>
        <p:nvSpPr>
          <p:cNvPr id="76" name="Rectangle 75">
            <a:extLst>
              <a:ext uri="{FF2B5EF4-FFF2-40B4-BE49-F238E27FC236}">
                <a16:creationId xmlns:a16="http://schemas.microsoft.com/office/drawing/2014/main" id="{94BD5693-3287-BF00-DE6F-7B63B65DECC0}"/>
              </a:ext>
            </a:extLst>
          </p:cNvPr>
          <p:cNvSpPr/>
          <p:nvPr/>
        </p:nvSpPr>
        <p:spPr>
          <a:xfrm>
            <a:off x="6055358" y="1173480"/>
            <a:ext cx="2513179" cy="880110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b"/>
          <a:lstStyle/>
          <a:p>
            <a:r>
              <a:rPr lang="en-US" sz="1500"/>
              <a:t>Avg Diagnosis Wait Time</a:t>
            </a:r>
          </a:p>
        </p:txBody>
      </p:sp>
      <p:sp>
        <p:nvSpPr>
          <p:cNvPr id="77" name="Rectangle 76">
            <a:extLst>
              <a:ext uri="{FF2B5EF4-FFF2-40B4-BE49-F238E27FC236}">
                <a16:creationId xmlns:a16="http://schemas.microsoft.com/office/drawing/2014/main" id="{73BDBCF2-3F39-E437-AAEE-403551B19FD4}"/>
              </a:ext>
            </a:extLst>
          </p:cNvPr>
          <p:cNvSpPr/>
          <p:nvPr/>
        </p:nvSpPr>
        <p:spPr>
          <a:xfrm>
            <a:off x="5824344" y="872490"/>
            <a:ext cx="2513179" cy="88011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r>
              <a:rPr lang="en-US" sz="1500"/>
              <a:t>Average Wait Time</a:t>
            </a:r>
          </a:p>
        </p:txBody>
      </p:sp>
      <p:sp>
        <p:nvSpPr>
          <p:cNvPr id="78" name="Rectangle 77">
            <a:extLst>
              <a:ext uri="{FF2B5EF4-FFF2-40B4-BE49-F238E27FC236}">
                <a16:creationId xmlns:a16="http://schemas.microsoft.com/office/drawing/2014/main" id="{DAEC8080-F0F7-F7D9-DEBE-3CB8FE2F264B}"/>
              </a:ext>
            </a:extLst>
          </p:cNvPr>
          <p:cNvSpPr/>
          <p:nvPr/>
        </p:nvSpPr>
        <p:spPr>
          <a:xfrm>
            <a:off x="5580155" y="564961"/>
            <a:ext cx="2513179" cy="88011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Patient Journey</a:t>
            </a:r>
          </a:p>
        </p:txBody>
      </p:sp>
      <p:sp>
        <p:nvSpPr>
          <p:cNvPr id="79" name="Title 1">
            <a:extLst>
              <a:ext uri="{FF2B5EF4-FFF2-40B4-BE49-F238E27FC236}">
                <a16:creationId xmlns:a16="http://schemas.microsoft.com/office/drawing/2014/main" id="{6C7EB1B3-EF3C-57E1-D484-07F0BD5D8773}"/>
              </a:ext>
            </a:extLst>
          </p:cNvPr>
          <p:cNvSpPr txBox="1">
            <a:spLocks/>
          </p:cNvSpPr>
          <p:nvPr/>
        </p:nvSpPr>
        <p:spPr bwMode="gray">
          <a:xfrm>
            <a:off x="803763" y="2778137"/>
            <a:ext cx="1770175" cy="950747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85000" lnSpcReduction="200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5400" b="0" i="0" kern="1200">
                <a:solidFill>
                  <a:schemeClr val="bg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2000">
                <a:latin typeface="Palatino Linotype"/>
              </a:rPr>
              <a:t>The Format of Our Analysis: Controlling for Diagnoses</a:t>
            </a:r>
          </a:p>
        </p:txBody>
      </p:sp>
    </p:spTree>
    <p:extLst>
      <p:ext uri="{BB962C8B-B14F-4D97-AF65-F5344CB8AC3E}">
        <p14:creationId xmlns:p14="http://schemas.microsoft.com/office/powerpoint/2010/main" val="17335894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" grpId="0" animBg="1"/>
      <p:bldP spid="52" grpId="0" animBg="1"/>
      <p:bldP spid="53" grpId="0" animBg="1"/>
      <p:bldP spid="54" grpId="0" animBg="1"/>
      <p:bldP spid="55" grpId="0" animBg="1"/>
      <p:bldP spid="56" grpId="0" animBg="1"/>
      <p:bldP spid="57" grpId="0" animBg="1"/>
      <p:bldP spid="58" grpId="0" animBg="1"/>
      <p:bldP spid="59" grpId="0" animBg="1"/>
      <p:bldP spid="60" grpId="0" animBg="1"/>
      <p:bldP spid="61" grpId="0" animBg="1"/>
      <p:bldP spid="62" grpId="0" animBg="1"/>
      <p:bldP spid="63" grpId="0" animBg="1"/>
      <p:bldP spid="64" grpId="0" animBg="1"/>
      <p:bldP spid="65" grpId="0" animBg="1"/>
      <p:bldP spid="66" grpId="0" animBg="1"/>
      <p:bldP spid="75" grpId="0" animBg="1"/>
      <p:bldP spid="7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6E6B018-A9AB-2FE1-D18D-B1182A00AF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>
            <a:extLst>
              <a:ext uri="{FF2B5EF4-FFF2-40B4-BE49-F238E27FC236}">
                <a16:creationId xmlns:a16="http://schemas.microsoft.com/office/drawing/2014/main" id="{6EC2E0BD-66EA-7BAC-C2E0-7C782951DA2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 useBgFill="1">
        <p:nvSpPr>
          <p:cNvPr id="26" name="Rectangle 25">
            <a:extLst>
              <a:ext uri="{FF2B5EF4-FFF2-40B4-BE49-F238E27FC236}">
                <a16:creationId xmlns:a16="http://schemas.microsoft.com/office/drawing/2014/main" id="{5F4536A0-B4BE-3C79-85C3-A090C01622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Freeform: Shape 27">
            <a:extLst>
              <a:ext uri="{FF2B5EF4-FFF2-40B4-BE49-F238E27FC236}">
                <a16:creationId xmlns:a16="http://schemas.microsoft.com/office/drawing/2014/main" id="{3EF1C770-EA57-0218-8C81-85D66CF60A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1275" y="643466"/>
            <a:ext cx="1970939" cy="5571067"/>
          </a:xfrm>
          <a:custGeom>
            <a:avLst/>
            <a:gdLst>
              <a:gd name="connsiteX0" fmla="*/ 0 w 1970939"/>
              <a:gd name="connsiteY0" fmla="*/ 0 h 5571067"/>
              <a:gd name="connsiteX1" fmla="*/ 1774861 w 1970939"/>
              <a:gd name="connsiteY1" fmla="*/ 0 h 5571067"/>
              <a:gd name="connsiteX2" fmla="*/ 1780256 w 1970939"/>
              <a:gd name="connsiteY2" fmla="*/ 32931 h 5571067"/>
              <a:gd name="connsiteX3" fmla="*/ 1802197 w 1970939"/>
              <a:gd name="connsiteY3" fmla="*/ 170349 h 5571067"/>
              <a:gd name="connsiteX4" fmla="*/ 1820981 w 1970939"/>
              <a:gd name="connsiteY4" fmla="*/ 308372 h 5571067"/>
              <a:gd name="connsiteX5" fmla="*/ 1839923 w 1970939"/>
              <a:gd name="connsiteY5" fmla="*/ 445791 h 5571067"/>
              <a:gd name="connsiteX6" fmla="*/ 1857602 w 1970939"/>
              <a:gd name="connsiteY6" fmla="*/ 583814 h 5571067"/>
              <a:gd name="connsiteX7" fmla="*/ 1872756 w 1970939"/>
              <a:gd name="connsiteY7" fmla="*/ 720022 h 5571067"/>
              <a:gd name="connsiteX8" fmla="*/ 1887120 w 1970939"/>
              <a:gd name="connsiteY8" fmla="*/ 858046 h 5571067"/>
              <a:gd name="connsiteX9" fmla="*/ 1900223 w 1970939"/>
              <a:gd name="connsiteY9" fmla="*/ 995464 h 5571067"/>
              <a:gd name="connsiteX10" fmla="*/ 1911588 w 1970939"/>
              <a:gd name="connsiteY10" fmla="*/ 1130461 h 5571067"/>
              <a:gd name="connsiteX11" fmla="*/ 1922953 w 1970939"/>
              <a:gd name="connsiteY11" fmla="*/ 1267274 h 5571067"/>
              <a:gd name="connsiteX12" fmla="*/ 1932424 w 1970939"/>
              <a:gd name="connsiteY12" fmla="*/ 1402271 h 5571067"/>
              <a:gd name="connsiteX13" fmla="*/ 1939842 w 1970939"/>
              <a:gd name="connsiteY13" fmla="*/ 1537267 h 5571067"/>
              <a:gd name="connsiteX14" fmla="*/ 1947577 w 1970939"/>
              <a:gd name="connsiteY14" fmla="*/ 1671659 h 5571067"/>
              <a:gd name="connsiteX15" fmla="*/ 1954049 w 1970939"/>
              <a:gd name="connsiteY15" fmla="*/ 1804840 h 5571067"/>
              <a:gd name="connsiteX16" fmla="*/ 1958627 w 1970939"/>
              <a:gd name="connsiteY16" fmla="*/ 1936810 h 5571067"/>
              <a:gd name="connsiteX17" fmla="*/ 1962573 w 1970939"/>
              <a:gd name="connsiteY17" fmla="*/ 2068780 h 5571067"/>
              <a:gd name="connsiteX18" fmla="*/ 1966361 w 1970939"/>
              <a:gd name="connsiteY18" fmla="*/ 2199539 h 5571067"/>
              <a:gd name="connsiteX19" fmla="*/ 1968098 w 1970939"/>
              <a:gd name="connsiteY19" fmla="*/ 2328482 h 5571067"/>
              <a:gd name="connsiteX20" fmla="*/ 1969992 w 1970939"/>
              <a:gd name="connsiteY20" fmla="*/ 2457425 h 5571067"/>
              <a:gd name="connsiteX21" fmla="*/ 1970939 w 1970939"/>
              <a:gd name="connsiteY21" fmla="*/ 2584552 h 5571067"/>
              <a:gd name="connsiteX22" fmla="*/ 1969992 w 1970939"/>
              <a:gd name="connsiteY22" fmla="*/ 2710469 h 5571067"/>
              <a:gd name="connsiteX23" fmla="*/ 1969992 w 1970939"/>
              <a:gd name="connsiteY23" fmla="*/ 2835174 h 5571067"/>
              <a:gd name="connsiteX24" fmla="*/ 1968098 w 1970939"/>
              <a:gd name="connsiteY24" fmla="*/ 2958669 h 5571067"/>
              <a:gd name="connsiteX25" fmla="*/ 1965256 w 1970939"/>
              <a:gd name="connsiteY25" fmla="*/ 3079742 h 5571067"/>
              <a:gd name="connsiteX26" fmla="*/ 1962573 w 1970939"/>
              <a:gd name="connsiteY26" fmla="*/ 3199605 h 5571067"/>
              <a:gd name="connsiteX27" fmla="*/ 1959574 w 1970939"/>
              <a:gd name="connsiteY27" fmla="*/ 3317046 h 5571067"/>
              <a:gd name="connsiteX28" fmla="*/ 1954996 w 1970939"/>
              <a:gd name="connsiteY28" fmla="*/ 3433882 h 5571067"/>
              <a:gd name="connsiteX29" fmla="*/ 1950103 w 1970939"/>
              <a:gd name="connsiteY29" fmla="*/ 3548902 h 5571067"/>
              <a:gd name="connsiteX30" fmla="*/ 1945683 w 1970939"/>
              <a:gd name="connsiteY30" fmla="*/ 3661500 h 5571067"/>
              <a:gd name="connsiteX31" fmla="*/ 1933213 w 1970939"/>
              <a:gd name="connsiteY31" fmla="*/ 3881248 h 5571067"/>
              <a:gd name="connsiteX32" fmla="*/ 1919953 w 1970939"/>
              <a:gd name="connsiteY32" fmla="*/ 4091916 h 5571067"/>
              <a:gd name="connsiteX33" fmla="*/ 1906063 w 1970939"/>
              <a:gd name="connsiteY33" fmla="*/ 4294109 h 5571067"/>
              <a:gd name="connsiteX34" fmla="*/ 1890751 w 1970939"/>
              <a:gd name="connsiteY34" fmla="*/ 4485405 h 5571067"/>
              <a:gd name="connsiteX35" fmla="*/ 1874809 w 1970939"/>
              <a:gd name="connsiteY35" fmla="*/ 4668226 h 5571067"/>
              <a:gd name="connsiteX36" fmla="*/ 1857602 w 1970939"/>
              <a:gd name="connsiteY36" fmla="*/ 4837728 h 5571067"/>
              <a:gd name="connsiteX37" fmla="*/ 1840713 w 1970939"/>
              <a:gd name="connsiteY37" fmla="*/ 4996940 h 5571067"/>
              <a:gd name="connsiteX38" fmla="*/ 1823823 w 1970939"/>
              <a:gd name="connsiteY38" fmla="*/ 5143439 h 5571067"/>
              <a:gd name="connsiteX39" fmla="*/ 1807880 w 1970939"/>
              <a:gd name="connsiteY39" fmla="*/ 5277830 h 5571067"/>
              <a:gd name="connsiteX40" fmla="*/ 1792726 w 1970939"/>
              <a:gd name="connsiteY40" fmla="*/ 5397087 h 5571067"/>
              <a:gd name="connsiteX41" fmla="*/ 1778362 w 1970939"/>
              <a:gd name="connsiteY41" fmla="*/ 5504843 h 5571067"/>
              <a:gd name="connsiteX42" fmla="*/ 1769613 w 1970939"/>
              <a:gd name="connsiteY42" fmla="*/ 5571067 h 5571067"/>
              <a:gd name="connsiteX43" fmla="*/ 0 w 1970939"/>
              <a:gd name="connsiteY43" fmla="*/ 5571067 h 55710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</a:cxnLst>
            <a:rect l="l" t="t" r="r" b="b"/>
            <a:pathLst>
              <a:path w="1970939" h="5571067">
                <a:moveTo>
                  <a:pt x="0" y="0"/>
                </a:moveTo>
                <a:lnTo>
                  <a:pt x="1774861" y="0"/>
                </a:lnTo>
                <a:lnTo>
                  <a:pt x="1780256" y="32931"/>
                </a:lnTo>
                <a:lnTo>
                  <a:pt x="1802197" y="170349"/>
                </a:lnTo>
                <a:lnTo>
                  <a:pt x="1820981" y="308372"/>
                </a:lnTo>
                <a:lnTo>
                  <a:pt x="1839923" y="445791"/>
                </a:lnTo>
                <a:lnTo>
                  <a:pt x="1857602" y="583814"/>
                </a:lnTo>
                <a:lnTo>
                  <a:pt x="1872756" y="720022"/>
                </a:lnTo>
                <a:lnTo>
                  <a:pt x="1887120" y="858046"/>
                </a:lnTo>
                <a:lnTo>
                  <a:pt x="1900223" y="995464"/>
                </a:lnTo>
                <a:lnTo>
                  <a:pt x="1911588" y="1130461"/>
                </a:lnTo>
                <a:lnTo>
                  <a:pt x="1922953" y="1267274"/>
                </a:lnTo>
                <a:lnTo>
                  <a:pt x="1932424" y="1402271"/>
                </a:lnTo>
                <a:lnTo>
                  <a:pt x="1939842" y="1537267"/>
                </a:lnTo>
                <a:lnTo>
                  <a:pt x="1947577" y="1671659"/>
                </a:lnTo>
                <a:lnTo>
                  <a:pt x="1954049" y="1804840"/>
                </a:lnTo>
                <a:lnTo>
                  <a:pt x="1958627" y="1936810"/>
                </a:lnTo>
                <a:lnTo>
                  <a:pt x="1962573" y="2068780"/>
                </a:lnTo>
                <a:lnTo>
                  <a:pt x="1966361" y="2199539"/>
                </a:lnTo>
                <a:lnTo>
                  <a:pt x="1968098" y="2328482"/>
                </a:lnTo>
                <a:lnTo>
                  <a:pt x="1969992" y="2457425"/>
                </a:lnTo>
                <a:lnTo>
                  <a:pt x="1970939" y="2584552"/>
                </a:lnTo>
                <a:lnTo>
                  <a:pt x="1969992" y="2710469"/>
                </a:lnTo>
                <a:lnTo>
                  <a:pt x="1969992" y="2835174"/>
                </a:lnTo>
                <a:lnTo>
                  <a:pt x="1968098" y="2958669"/>
                </a:lnTo>
                <a:lnTo>
                  <a:pt x="1965256" y="3079742"/>
                </a:lnTo>
                <a:lnTo>
                  <a:pt x="1962573" y="3199605"/>
                </a:lnTo>
                <a:lnTo>
                  <a:pt x="1959574" y="3317046"/>
                </a:lnTo>
                <a:lnTo>
                  <a:pt x="1954996" y="3433882"/>
                </a:lnTo>
                <a:lnTo>
                  <a:pt x="1950103" y="3548902"/>
                </a:lnTo>
                <a:lnTo>
                  <a:pt x="1945683" y="3661500"/>
                </a:lnTo>
                <a:lnTo>
                  <a:pt x="1933213" y="3881248"/>
                </a:lnTo>
                <a:lnTo>
                  <a:pt x="1919953" y="4091916"/>
                </a:lnTo>
                <a:lnTo>
                  <a:pt x="1906063" y="4294109"/>
                </a:lnTo>
                <a:lnTo>
                  <a:pt x="1890751" y="4485405"/>
                </a:lnTo>
                <a:lnTo>
                  <a:pt x="1874809" y="4668226"/>
                </a:lnTo>
                <a:lnTo>
                  <a:pt x="1857602" y="4837728"/>
                </a:lnTo>
                <a:lnTo>
                  <a:pt x="1840713" y="4996940"/>
                </a:lnTo>
                <a:lnTo>
                  <a:pt x="1823823" y="5143439"/>
                </a:lnTo>
                <a:lnTo>
                  <a:pt x="1807880" y="5277830"/>
                </a:lnTo>
                <a:lnTo>
                  <a:pt x="1792726" y="5397087"/>
                </a:lnTo>
                <a:lnTo>
                  <a:pt x="1778362" y="5504843"/>
                </a:lnTo>
                <a:lnTo>
                  <a:pt x="1769613" y="5571067"/>
                </a:lnTo>
                <a:lnTo>
                  <a:pt x="0" y="5571067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30" name="Freeform: Shape 29">
            <a:extLst>
              <a:ext uri="{FF2B5EF4-FFF2-40B4-BE49-F238E27FC236}">
                <a16:creationId xmlns:a16="http://schemas.microsoft.com/office/drawing/2014/main" id="{2A56DAB5-D7DA-08C4-1807-D98D18E6011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 rot="15922489">
            <a:off x="969335" y="1702087"/>
            <a:ext cx="3209207" cy="612850"/>
          </a:xfrm>
          <a:custGeom>
            <a:avLst/>
            <a:gdLst>
              <a:gd name="connsiteX0" fmla="*/ 3195151 w 3209207"/>
              <a:gd name="connsiteY0" fmla="*/ 612847 h 612850"/>
              <a:gd name="connsiteX1" fmla="*/ 3029871 w 3209207"/>
              <a:gd name="connsiteY1" fmla="*/ 611146 h 612850"/>
              <a:gd name="connsiteX2" fmla="*/ 2949639 w 3209207"/>
              <a:gd name="connsiteY2" fmla="*/ 608906 h 612850"/>
              <a:gd name="connsiteX3" fmla="*/ 2978018 w 3209207"/>
              <a:gd name="connsiteY3" fmla="*/ 258115 h 612850"/>
              <a:gd name="connsiteX4" fmla="*/ 2944764 w 3209207"/>
              <a:gd name="connsiteY4" fmla="*/ 260801 h 612850"/>
              <a:gd name="connsiteX5" fmla="*/ 2806036 w 3209207"/>
              <a:gd name="connsiteY5" fmla="*/ 271446 h 612850"/>
              <a:gd name="connsiteX6" fmla="*/ 2666958 w 3209207"/>
              <a:gd name="connsiteY6" fmla="*/ 278917 h 612850"/>
              <a:gd name="connsiteX7" fmla="*/ 2528469 w 3209207"/>
              <a:gd name="connsiteY7" fmla="*/ 286593 h 612850"/>
              <a:gd name="connsiteX8" fmla="*/ 2389479 w 3209207"/>
              <a:gd name="connsiteY8" fmla="*/ 292970 h 612850"/>
              <a:gd name="connsiteX9" fmla="*/ 2252501 w 3209207"/>
              <a:gd name="connsiteY9" fmla="*/ 296993 h 612850"/>
              <a:gd name="connsiteX10" fmla="*/ 2113775 w 3209207"/>
              <a:gd name="connsiteY10" fmla="*/ 300086 h 612850"/>
              <a:gd name="connsiteX11" fmla="*/ 1975755 w 3209207"/>
              <a:gd name="connsiteY11" fmla="*/ 301980 h 612850"/>
              <a:gd name="connsiteX12" fmla="*/ 1840287 w 3209207"/>
              <a:gd name="connsiteY12" fmla="*/ 302348 h 612850"/>
              <a:gd name="connsiteX13" fmla="*/ 1703009 w 3209207"/>
              <a:gd name="connsiteY13" fmla="*/ 302570 h 612850"/>
              <a:gd name="connsiteX14" fmla="*/ 1567693 w 3209207"/>
              <a:gd name="connsiteY14" fmla="*/ 301063 h 612850"/>
              <a:gd name="connsiteX15" fmla="*/ 1432543 w 3209207"/>
              <a:gd name="connsiteY15" fmla="*/ 297523 h 612850"/>
              <a:gd name="connsiteX16" fmla="*/ 1297969 w 3209207"/>
              <a:gd name="connsiteY16" fmla="*/ 294345 h 612850"/>
              <a:gd name="connsiteX17" fmla="*/ 1164703 w 3209207"/>
              <a:gd name="connsiteY17" fmla="*/ 290015 h 612850"/>
              <a:gd name="connsiteX18" fmla="*/ 1032796 w 3209207"/>
              <a:gd name="connsiteY18" fmla="*/ 283907 h 612850"/>
              <a:gd name="connsiteX19" fmla="*/ 900940 w 3209207"/>
              <a:gd name="connsiteY19" fmla="*/ 277172 h 612850"/>
              <a:gd name="connsiteX20" fmla="*/ 770303 w 3209207"/>
              <a:gd name="connsiteY20" fmla="*/ 270380 h 612850"/>
              <a:gd name="connsiteX21" fmla="*/ 641641 w 3209207"/>
              <a:gd name="connsiteY21" fmla="*/ 261702 h 612850"/>
              <a:gd name="connsiteX22" fmla="*/ 512966 w 3209207"/>
              <a:gd name="connsiteY22" fmla="*/ 253180 h 612850"/>
              <a:gd name="connsiteX23" fmla="*/ 386177 w 3209207"/>
              <a:gd name="connsiteY23" fmla="*/ 243867 h 612850"/>
              <a:gd name="connsiteX24" fmla="*/ 260746 w 3209207"/>
              <a:gd name="connsiteY24" fmla="*/ 232775 h 612850"/>
              <a:gd name="connsiteX25" fmla="*/ 136447 w 3209207"/>
              <a:gd name="connsiteY25" fmla="*/ 222719 h 612850"/>
              <a:gd name="connsiteX26" fmla="*/ 13506 w 3209207"/>
              <a:gd name="connsiteY26" fmla="*/ 210885 h 612850"/>
              <a:gd name="connsiteX27" fmla="*/ 0 w 3209207"/>
              <a:gd name="connsiteY27" fmla="*/ 209475 h 612850"/>
              <a:gd name="connsiteX28" fmla="*/ 40844 w 3209207"/>
              <a:gd name="connsiteY28" fmla="*/ 212313 h 612850"/>
              <a:gd name="connsiteX29" fmla="*/ 132211 w 3209207"/>
              <a:gd name="connsiteY29" fmla="*/ 216946 h 612850"/>
              <a:gd name="connsiteX30" fmla="*/ 225585 w 3209207"/>
              <a:gd name="connsiteY30" fmla="*/ 221811 h 612850"/>
              <a:gd name="connsiteX31" fmla="*/ 320298 w 3209207"/>
              <a:gd name="connsiteY31" fmla="*/ 226444 h 612850"/>
              <a:gd name="connsiteX32" fmla="*/ 415680 w 3209207"/>
              <a:gd name="connsiteY32" fmla="*/ 229340 h 612850"/>
              <a:gd name="connsiteX33" fmla="*/ 512735 w 3209207"/>
              <a:gd name="connsiteY33" fmla="*/ 232120 h 612850"/>
              <a:gd name="connsiteX34" fmla="*/ 611464 w 3209207"/>
              <a:gd name="connsiteY34" fmla="*/ 235015 h 612850"/>
              <a:gd name="connsiteX35" fmla="*/ 711532 w 3209207"/>
              <a:gd name="connsiteY35" fmla="*/ 236985 h 612850"/>
              <a:gd name="connsiteX36" fmla="*/ 812604 w 3209207"/>
              <a:gd name="connsiteY36" fmla="*/ 236985 h 612850"/>
              <a:gd name="connsiteX37" fmla="*/ 915014 w 3209207"/>
              <a:gd name="connsiteY37" fmla="*/ 237795 h 612850"/>
              <a:gd name="connsiteX38" fmla="*/ 1018428 w 3209207"/>
              <a:gd name="connsiteY38" fmla="*/ 236985 h 612850"/>
              <a:gd name="connsiteX39" fmla="*/ 1122847 w 3209207"/>
              <a:gd name="connsiteY39" fmla="*/ 235015 h 612850"/>
              <a:gd name="connsiteX40" fmla="*/ 1227600 w 3209207"/>
              <a:gd name="connsiteY40" fmla="*/ 233162 h 612850"/>
              <a:gd name="connsiteX41" fmla="*/ 1333692 w 3209207"/>
              <a:gd name="connsiteY41" fmla="*/ 229340 h 612850"/>
              <a:gd name="connsiteX42" fmla="*/ 1441122 w 3209207"/>
              <a:gd name="connsiteY42" fmla="*/ 225634 h 612850"/>
              <a:gd name="connsiteX43" fmla="*/ 1547883 w 3209207"/>
              <a:gd name="connsiteY43" fmla="*/ 220769 h 612850"/>
              <a:gd name="connsiteX44" fmla="*/ 1655983 w 3209207"/>
              <a:gd name="connsiteY44" fmla="*/ 214282 h 612850"/>
              <a:gd name="connsiteX45" fmla="*/ 1765421 w 3209207"/>
              <a:gd name="connsiteY45" fmla="*/ 206638 h 612850"/>
              <a:gd name="connsiteX46" fmla="*/ 1874860 w 3209207"/>
              <a:gd name="connsiteY46" fmla="*/ 199108 h 612850"/>
              <a:gd name="connsiteX47" fmla="*/ 1984299 w 3209207"/>
              <a:gd name="connsiteY47" fmla="*/ 189495 h 612850"/>
              <a:gd name="connsiteX48" fmla="*/ 2095745 w 3209207"/>
              <a:gd name="connsiteY48" fmla="*/ 178144 h 612850"/>
              <a:gd name="connsiteX49" fmla="*/ 2205184 w 3209207"/>
              <a:gd name="connsiteY49" fmla="*/ 166793 h 612850"/>
              <a:gd name="connsiteX50" fmla="*/ 2316631 w 3209207"/>
              <a:gd name="connsiteY50" fmla="*/ 153472 h 612850"/>
              <a:gd name="connsiteX51" fmla="*/ 2429081 w 3209207"/>
              <a:gd name="connsiteY51" fmla="*/ 139226 h 612850"/>
              <a:gd name="connsiteX52" fmla="*/ 2539523 w 3209207"/>
              <a:gd name="connsiteY52" fmla="*/ 124052 h 612850"/>
              <a:gd name="connsiteX53" fmla="*/ 2651305 w 3209207"/>
              <a:gd name="connsiteY53" fmla="*/ 106215 h 612850"/>
              <a:gd name="connsiteX54" fmla="*/ 2763086 w 3209207"/>
              <a:gd name="connsiteY54" fmla="*/ 87219 h 612850"/>
              <a:gd name="connsiteX55" fmla="*/ 2874867 w 3209207"/>
              <a:gd name="connsiteY55" fmla="*/ 68339 h 612850"/>
              <a:gd name="connsiteX56" fmla="*/ 2986314 w 3209207"/>
              <a:gd name="connsiteY56" fmla="*/ 46331 h 612850"/>
              <a:gd name="connsiteX57" fmla="*/ 3097760 w 3209207"/>
              <a:gd name="connsiteY57" fmla="*/ 23629 h 612850"/>
              <a:gd name="connsiteX58" fmla="*/ 3209207 w 3209207"/>
              <a:gd name="connsiteY58" fmla="*/ 0 h 612850"/>
              <a:gd name="connsiteX59" fmla="*/ 3195151 w 3209207"/>
              <a:gd name="connsiteY59" fmla="*/ 612847 h 612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</a:cxnLst>
            <a:rect l="l" t="t" r="r" b="b"/>
            <a:pathLst>
              <a:path w="3209207" h="612850">
                <a:moveTo>
                  <a:pt x="3195151" y="612847"/>
                </a:moveTo>
                <a:cubicBezTo>
                  <a:pt x="3144238" y="612898"/>
                  <a:pt x="3088941" y="612318"/>
                  <a:pt x="3029871" y="611146"/>
                </a:cubicBezTo>
                <a:lnTo>
                  <a:pt x="2949639" y="608906"/>
                </a:lnTo>
                <a:lnTo>
                  <a:pt x="2978018" y="258115"/>
                </a:lnTo>
                <a:lnTo>
                  <a:pt x="2944764" y="260801"/>
                </a:lnTo>
                <a:lnTo>
                  <a:pt x="2806036" y="271446"/>
                </a:lnTo>
                <a:lnTo>
                  <a:pt x="2666958" y="278917"/>
                </a:lnTo>
                <a:lnTo>
                  <a:pt x="2528469" y="286593"/>
                </a:lnTo>
                <a:lnTo>
                  <a:pt x="2389479" y="292970"/>
                </a:lnTo>
                <a:lnTo>
                  <a:pt x="2252501" y="296993"/>
                </a:lnTo>
                <a:lnTo>
                  <a:pt x="2113775" y="300086"/>
                </a:lnTo>
                <a:lnTo>
                  <a:pt x="1975755" y="301980"/>
                </a:lnTo>
                <a:lnTo>
                  <a:pt x="1840287" y="302348"/>
                </a:lnTo>
                <a:lnTo>
                  <a:pt x="1703009" y="302570"/>
                </a:lnTo>
                <a:lnTo>
                  <a:pt x="1567693" y="301063"/>
                </a:lnTo>
                <a:lnTo>
                  <a:pt x="1432543" y="297523"/>
                </a:lnTo>
                <a:lnTo>
                  <a:pt x="1297969" y="294345"/>
                </a:lnTo>
                <a:lnTo>
                  <a:pt x="1164703" y="290015"/>
                </a:lnTo>
                <a:lnTo>
                  <a:pt x="1032796" y="283907"/>
                </a:lnTo>
                <a:lnTo>
                  <a:pt x="900940" y="277172"/>
                </a:lnTo>
                <a:lnTo>
                  <a:pt x="770303" y="270380"/>
                </a:lnTo>
                <a:lnTo>
                  <a:pt x="641641" y="261702"/>
                </a:lnTo>
                <a:lnTo>
                  <a:pt x="512966" y="253180"/>
                </a:lnTo>
                <a:lnTo>
                  <a:pt x="386177" y="243867"/>
                </a:lnTo>
                <a:lnTo>
                  <a:pt x="260746" y="232775"/>
                </a:lnTo>
                <a:lnTo>
                  <a:pt x="136447" y="222719"/>
                </a:lnTo>
                <a:lnTo>
                  <a:pt x="13506" y="210885"/>
                </a:lnTo>
                <a:lnTo>
                  <a:pt x="0" y="209475"/>
                </a:lnTo>
                <a:lnTo>
                  <a:pt x="40844" y="212313"/>
                </a:lnTo>
                <a:lnTo>
                  <a:pt x="132211" y="216946"/>
                </a:lnTo>
                <a:lnTo>
                  <a:pt x="225585" y="221811"/>
                </a:lnTo>
                <a:lnTo>
                  <a:pt x="320298" y="226444"/>
                </a:lnTo>
                <a:lnTo>
                  <a:pt x="415680" y="229340"/>
                </a:lnTo>
                <a:lnTo>
                  <a:pt x="512735" y="232120"/>
                </a:lnTo>
                <a:lnTo>
                  <a:pt x="611464" y="235015"/>
                </a:lnTo>
                <a:lnTo>
                  <a:pt x="711532" y="236985"/>
                </a:lnTo>
                <a:lnTo>
                  <a:pt x="812604" y="236985"/>
                </a:lnTo>
                <a:lnTo>
                  <a:pt x="915014" y="237795"/>
                </a:lnTo>
                <a:lnTo>
                  <a:pt x="1018428" y="236985"/>
                </a:lnTo>
                <a:lnTo>
                  <a:pt x="1122847" y="235015"/>
                </a:lnTo>
                <a:lnTo>
                  <a:pt x="1227600" y="233162"/>
                </a:lnTo>
                <a:lnTo>
                  <a:pt x="1333692" y="229340"/>
                </a:lnTo>
                <a:lnTo>
                  <a:pt x="1441122" y="225634"/>
                </a:lnTo>
                <a:lnTo>
                  <a:pt x="1547883" y="220769"/>
                </a:lnTo>
                <a:lnTo>
                  <a:pt x="1655983" y="214282"/>
                </a:lnTo>
                <a:lnTo>
                  <a:pt x="1765421" y="206638"/>
                </a:lnTo>
                <a:lnTo>
                  <a:pt x="1874860" y="199108"/>
                </a:lnTo>
                <a:lnTo>
                  <a:pt x="1984299" y="189495"/>
                </a:lnTo>
                <a:lnTo>
                  <a:pt x="2095745" y="178144"/>
                </a:lnTo>
                <a:lnTo>
                  <a:pt x="2205184" y="166793"/>
                </a:lnTo>
                <a:lnTo>
                  <a:pt x="2316631" y="153472"/>
                </a:lnTo>
                <a:lnTo>
                  <a:pt x="2429081" y="139226"/>
                </a:lnTo>
                <a:lnTo>
                  <a:pt x="2539523" y="124052"/>
                </a:lnTo>
                <a:lnTo>
                  <a:pt x="2651305" y="106215"/>
                </a:lnTo>
                <a:lnTo>
                  <a:pt x="2763086" y="87219"/>
                </a:lnTo>
                <a:lnTo>
                  <a:pt x="2874867" y="68339"/>
                </a:lnTo>
                <a:lnTo>
                  <a:pt x="2986314" y="46331"/>
                </a:lnTo>
                <a:lnTo>
                  <a:pt x="3097760" y="23629"/>
                </a:lnTo>
                <a:lnTo>
                  <a:pt x="3209207" y="0"/>
                </a:lnTo>
                <a:cubicBezTo>
                  <a:pt x="3198832" y="386055"/>
                  <a:pt x="3205525" y="226792"/>
                  <a:pt x="3195151" y="612847"/>
                </a:cubicBez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EB0A865F-1F97-78C9-344C-6A51D4476732}"/>
              </a:ext>
            </a:extLst>
          </p:cNvPr>
          <p:cNvSpPr txBox="1">
            <a:spLocks/>
          </p:cNvSpPr>
          <p:nvPr/>
        </p:nvSpPr>
        <p:spPr bwMode="gray">
          <a:xfrm>
            <a:off x="798132" y="2292971"/>
            <a:ext cx="1634921" cy="247208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5400" b="0" i="0" kern="1200">
                <a:solidFill>
                  <a:schemeClr val="bg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1400">
                <a:latin typeface="Palatino Linotype"/>
              </a:rPr>
              <a:t>Rural counties with &lt; 20 patient journeys are excluded.</a:t>
            </a:r>
          </a:p>
          <a:p>
            <a:endParaRPr lang="en-US" sz="1400">
              <a:latin typeface="Palatino Linotype"/>
            </a:endParaRPr>
          </a:p>
          <a:p>
            <a:endParaRPr lang="en-US" sz="1400">
              <a:latin typeface="Palatino Linotype"/>
            </a:endParaRPr>
          </a:p>
          <a:p>
            <a:r>
              <a:rPr lang="en-US" sz="1400">
                <a:latin typeface="Palatino Linotype"/>
              </a:rPr>
              <a:t>No indication that distance from centers in Topeka, Kansas or rurality affects wait times.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ACF7B28-DE4D-4F2B-E92B-7397BFBEEDA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0598" y="944149"/>
            <a:ext cx="9302016" cy="4803212"/>
          </a:xfrm>
          <a:prstGeom prst="rect">
            <a:avLst/>
          </a:prstGeom>
        </p:spPr>
      </p:pic>
      <p:sp>
        <p:nvSpPr>
          <p:cNvPr id="11" name="Star: 5 Points 10">
            <a:extLst>
              <a:ext uri="{FF2B5EF4-FFF2-40B4-BE49-F238E27FC236}">
                <a16:creationId xmlns:a16="http://schemas.microsoft.com/office/drawing/2014/main" id="{F6F0418D-E1C8-DE19-79DC-56653D2207D5}"/>
              </a:ext>
            </a:extLst>
          </p:cNvPr>
          <p:cNvSpPr>
            <a:spLocks/>
          </p:cNvSpPr>
          <p:nvPr/>
        </p:nvSpPr>
        <p:spPr>
          <a:xfrm>
            <a:off x="9463770" y="2640611"/>
            <a:ext cx="278485" cy="261089"/>
          </a:xfrm>
          <a:prstGeom prst="star5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FD482523-FE3C-DEC9-C88A-6AC191B70F1D}"/>
              </a:ext>
            </a:extLst>
          </p:cNvPr>
          <p:cNvSpPr/>
          <p:nvPr/>
        </p:nvSpPr>
        <p:spPr>
          <a:xfrm>
            <a:off x="2873303" y="644813"/>
            <a:ext cx="6509208" cy="69387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5CF109A-40C6-3D54-595D-B2D3B60D7B9D}"/>
              </a:ext>
            </a:extLst>
          </p:cNvPr>
          <p:cNvSpPr txBox="1"/>
          <p:nvPr/>
        </p:nvSpPr>
        <p:spPr>
          <a:xfrm>
            <a:off x="4361126" y="969351"/>
            <a:ext cx="55767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/>
              <a:t>Deviation from Wait Time by Census Block</a:t>
            </a:r>
          </a:p>
        </p:txBody>
      </p:sp>
    </p:spTree>
    <p:extLst>
      <p:ext uri="{BB962C8B-B14F-4D97-AF65-F5344CB8AC3E}">
        <p14:creationId xmlns:p14="http://schemas.microsoft.com/office/powerpoint/2010/main" val="10072121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>
            <a:extLst>
              <a:ext uri="{FF2B5EF4-FFF2-40B4-BE49-F238E27FC236}">
                <a16:creationId xmlns:a16="http://schemas.microsoft.com/office/drawing/2014/main" id="{388DD50E-1D2D-48C6-A470-79FB7F337F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 useBgFill="1">
        <p:nvSpPr>
          <p:cNvPr id="26" name="Rectangle 25">
            <a:extLst>
              <a:ext uri="{FF2B5EF4-FFF2-40B4-BE49-F238E27FC236}">
                <a16:creationId xmlns:a16="http://schemas.microsoft.com/office/drawing/2014/main" id="{85F279D6-ED25-4D3F-9479-8ABB21867D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Freeform: Shape 27">
            <a:extLst>
              <a:ext uri="{FF2B5EF4-FFF2-40B4-BE49-F238E27FC236}">
                <a16:creationId xmlns:a16="http://schemas.microsoft.com/office/drawing/2014/main" id="{38D0B1B4-C487-47EF-B7D0-421066454C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1275" y="643466"/>
            <a:ext cx="1970939" cy="5571067"/>
          </a:xfrm>
          <a:custGeom>
            <a:avLst/>
            <a:gdLst>
              <a:gd name="connsiteX0" fmla="*/ 0 w 1970939"/>
              <a:gd name="connsiteY0" fmla="*/ 0 h 5571067"/>
              <a:gd name="connsiteX1" fmla="*/ 1774861 w 1970939"/>
              <a:gd name="connsiteY1" fmla="*/ 0 h 5571067"/>
              <a:gd name="connsiteX2" fmla="*/ 1780256 w 1970939"/>
              <a:gd name="connsiteY2" fmla="*/ 32931 h 5571067"/>
              <a:gd name="connsiteX3" fmla="*/ 1802197 w 1970939"/>
              <a:gd name="connsiteY3" fmla="*/ 170349 h 5571067"/>
              <a:gd name="connsiteX4" fmla="*/ 1820981 w 1970939"/>
              <a:gd name="connsiteY4" fmla="*/ 308372 h 5571067"/>
              <a:gd name="connsiteX5" fmla="*/ 1839923 w 1970939"/>
              <a:gd name="connsiteY5" fmla="*/ 445791 h 5571067"/>
              <a:gd name="connsiteX6" fmla="*/ 1857602 w 1970939"/>
              <a:gd name="connsiteY6" fmla="*/ 583814 h 5571067"/>
              <a:gd name="connsiteX7" fmla="*/ 1872756 w 1970939"/>
              <a:gd name="connsiteY7" fmla="*/ 720022 h 5571067"/>
              <a:gd name="connsiteX8" fmla="*/ 1887120 w 1970939"/>
              <a:gd name="connsiteY8" fmla="*/ 858046 h 5571067"/>
              <a:gd name="connsiteX9" fmla="*/ 1900223 w 1970939"/>
              <a:gd name="connsiteY9" fmla="*/ 995464 h 5571067"/>
              <a:gd name="connsiteX10" fmla="*/ 1911588 w 1970939"/>
              <a:gd name="connsiteY10" fmla="*/ 1130461 h 5571067"/>
              <a:gd name="connsiteX11" fmla="*/ 1922953 w 1970939"/>
              <a:gd name="connsiteY11" fmla="*/ 1267274 h 5571067"/>
              <a:gd name="connsiteX12" fmla="*/ 1932424 w 1970939"/>
              <a:gd name="connsiteY12" fmla="*/ 1402271 h 5571067"/>
              <a:gd name="connsiteX13" fmla="*/ 1939842 w 1970939"/>
              <a:gd name="connsiteY13" fmla="*/ 1537267 h 5571067"/>
              <a:gd name="connsiteX14" fmla="*/ 1947577 w 1970939"/>
              <a:gd name="connsiteY14" fmla="*/ 1671659 h 5571067"/>
              <a:gd name="connsiteX15" fmla="*/ 1954049 w 1970939"/>
              <a:gd name="connsiteY15" fmla="*/ 1804840 h 5571067"/>
              <a:gd name="connsiteX16" fmla="*/ 1958627 w 1970939"/>
              <a:gd name="connsiteY16" fmla="*/ 1936810 h 5571067"/>
              <a:gd name="connsiteX17" fmla="*/ 1962573 w 1970939"/>
              <a:gd name="connsiteY17" fmla="*/ 2068780 h 5571067"/>
              <a:gd name="connsiteX18" fmla="*/ 1966361 w 1970939"/>
              <a:gd name="connsiteY18" fmla="*/ 2199539 h 5571067"/>
              <a:gd name="connsiteX19" fmla="*/ 1968098 w 1970939"/>
              <a:gd name="connsiteY19" fmla="*/ 2328482 h 5571067"/>
              <a:gd name="connsiteX20" fmla="*/ 1969992 w 1970939"/>
              <a:gd name="connsiteY20" fmla="*/ 2457425 h 5571067"/>
              <a:gd name="connsiteX21" fmla="*/ 1970939 w 1970939"/>
              <a:gd name="connsiteY21" fmla="*/ 2584552 h 5571067"/>
              <a:gd name="connsiteX22" fmla="*/ 1969992 w 1970939"/>
              <a:gd name="connsiteY22" fmla="*/ 2710469 h 5571067"/>
              <a:gd name="connsiteX23" fmla="*/ 1969992 w 1970939"/>
              <a:gd name="connsiteY23" fmla="*/ 2835174 h 5571067"/>
              <a:gd name="connsiteX24" fmla="*/ 1968098 w 1970939"/>
              <a:gd name="connsiteY24" fmla="*/ 2958669 h 5571067"/>
              <a:gd name="connsiteX25" fmla="*/ 1965256 w 1970939"/>
              <a:gd name="connsiteY25" fmla="*/ 3079742 h 5571067"/>
              <a:gd name="connsiteX26" fmla="*/ 1962573 w 1970939"/>
              <a:gd name="connsiteY26" fmla="*/ 3199605 h 5571067"/>
              <a:gd name="connsiteX27" fmla="*/ 1959574 w 1970939"/>
              <a:gd name="connsiteY27" fmla="*/ 3317046 h 5571067"/>
              <a:gd name="connsiteX28" fmla="*/ 1954996 w 1970939"/>
              <a:gd name="connsiteY28" fmla="*/ 3433882 h 5571067"/>
              <a:gd name="connsiteX29" fmla="*/ 1950103 w 1970939"/>
              <a:gd name="connsiteY29" fmla="*/ 3548902 h 5571067"/>
              <a:gd name="connsiteX30" fmla="*/ 1945683 w 1970939"/>
              <a:gd name="connsiteY30" fmla="*/ 3661500 h 5571067"/>
              <a:gd name="connsiteX31" fmla="*/ 1933213 w 1970939"/>
              <a:gd name="connsiteY31" fmla="*/ 3881248 h 5571067"/>
              <a:gd name="connsiteX32" fmla="*/ 1919953 w 1970939"/>
              <a:gd name="connsiteY32" fmla="*/ 4091916 h 5571067"/>
              <a:gd name="connsiteX33" fmla="*/ 1906063 w 1970939"/>
              <a:gd name="connsiteY33" fmla="*/ 4294109 h 5571067"/>
              <a:gd name="connsiteX34" fmla="*/ 1890751 w 1970939"/>
              <a:gd name="connsiteY34" fmla="*/ 4485405 h 5571067"/>
              <a:gd name="connsiteX35" fmla="*/ 1874809 w 1970939"/>
              <a:gd name="connsiteY35" fmla="*/ 4668226 h 5571067"/>
              <a:gd name="connsiteX36" fmla="*/ 1857602 w 1970939"/>
              <a:gd name="connsiteY36" fmla="*/ 4837728 h 5571067"/>
              <a:gd name="connsiteX37" fmla="*/ 1840713 w 1970939"/>
              <a:gd name="connsiteY37" fmla="*/ 4996940 h 5571067"/>
              <a:gd name="connsiteX38" fmla="*/ 1823823 w 1970939"/>
              <a:gd name="connsiteY38" fmla="*/ 5143439 h 5571067"/>
              <a:gd name="connsiteX39" fmla="*/ 1807880 w 1970939"/>
              <a:gd name="connsiteY39" fmla="*/ 5277830 h 5571067"/>
              <a:gd name="connsiteX40" fmla="*/ 1792726 w 1970939"/>
              <a:gd name="connsiteY40" fmla="*/ 5397087 h 5571067"/>
              <a:gd name="connsiteX41" fmla="*/ 1778362 w 1970939"/>
              <a:gd name="connsiteY41" fmla="*/ 5504843 h 5571067"/>
              <a:gd name="connsiteX42" fmla="*/ 1769613 w 1970939"/>
              <a:gd name="connsiteY42" fmla="*/ 5571067 h 5571067"/>
              <a:gd name="connsiteX43" fmla="*/ 0 w 1970939"/>
              <a:gd name="connsiteY43" fmla="*/ 5571067 h 55710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</a:cxnLst>
            <a:rect l="l" t="t" r="r" b="b"/>
            <a:pathLst>
              <a:path w="1970939" h="5571067">
                <a:moveTo>
                  <a:pt x="0" y="0"/>
                </a:moveTo>
                <a:lnTo>
                  <a:pt x="1774861" y="0"/>
                </a:lnTo>
                <a:lnTo>
                  <a:pt x="1780256" y="32931"/>
                </a:lnTo>
                <a:lnTo>
                  <a:pt x="1802197" y="170349"/>
                </a:lnTo>
                <a:lnTo>
                  <a:pt x="1820981" y="308372"/>
                </a:lnTo>
                <a:lnTo>
                  <a:pt x="1839923" y="445791"/>
                </a:lnTo>
                <a:lnTo>
                  <a:pt x="1857602" y="583814"/>
                </a:lnTo>
                <a:lnTo>
                  <a:pt x="1872756" y="720022"/>
                </a:lnTo>
                <a:lnTo>
                  <a:pt x="1887120" y="858046"/>
                </a:lnTo>
                <a:lnTo>
                  <a:pt x="1900223" y="995464"/>
                </a:lnTo>
                <a:lnTo>
                  <a:pt x="1911588" y="1130461"/>
                </a:lnTo>
                <a:lnTo>
                  <a:pt x="1922953" y="1267274"/>
                </a:lnTo>
                <a:lnTo>
                  <a:pt x="1932424" y="1402271"/>
                </a:lnTo>
                <a:lnTo>
                  <a:pt x="1939842" y="1537267"/>
                </a:lnTo>
                <a:lnTo>
                  <a:pt x="1947577" y="1671659"/>
                </a:lnTo>
                <a:lnTo>
                  <a:pt x="1954049" y="1804840"/>
                </a:lnTo>
                <a:lnTo>
                  <a:pt x="1958627" y="1936810"/>
                </a:lnTo>
                <a:lnTo>
                  <a:pt x="1962573" y="2068780"/>
                </a:lnTo>
                <a:lnTo>
                  <a:pt x="1966361" y="2199539"/>
                </a:lnTo>
                <a:lnTo>
                  <a:pt x="1968098" y="2328482"/>
                </a:lnTo>
                <a:lnTo>
                  <a:pt x="1969992" y="2457425"/>
                </a:lnTo>
                <a:lnTo>
                  <a:pt x="1970939" y="2584552"/>
                </a:lnTo>
                <a:lnTo>
                  <a:pt x="1969992" y="2710469"/>
                </a:lnTo>
                <a:lnTo>
                  <a:pt x="1969992" y="2835174"/>
                </a:lnTo>
                <a:lnTo>
                  <a:pt x="1968098" y="2958669"/>
                </a:lnTo>
                <a:lnTo>
                  <a:pt x="1965256" y="3079742"/>
                </a:lnTo>
                <a:lnTo>
                  <a:pt x="1962573" y="3199605"/>
                </a:lnTo>
                <a:lnTo>
                  <a:pt x="1959574" y="3317046"/>
                </a:lnTo>
                <a:lnTo>
                  <a:pt x="1954996" y="3433882"/>
                </a:lnTo>
                <a:lnTo>
                  <a:pt x="1950103" y="3548902"/>
                </a:lnTo>
                <a:lnTo>
                  <a:pt x="1945683" y="3661500"/>
                </a:lnTo>
                <a:lnTo>
                  <a:pt x="1933213" y="3881248"/>
                </a:lnTo>
                <a:lnTo>
                  <a:pt x="1919953" y="4091916"/>
                </a:lnTo>
                <a:lnTo>
                  <a:pt x="1906063" y="4294109"/>
                </a:lnTo>
                <a:lnTo>
                  <a:pt x="1890751" y="4485405"/>
                </a:lnTo>
                <a:lnTo>
                  <a:pt x="1874809" y="4668226"/>
                </a:lnTo>
                <a:lnTo>
                  <a:pt x="1857602" y="4837728"/>
                </a:lnTo>
                <a:lnTo>
                  <a:pt x="1840713" y="4996940"/>
                </a:lnTo>
                <a:lnTo>
                  <a:pt x="1823823" y="5143439"/>
                </a:lnTo>
                <a:lnTo>
                  <a:pt x="1807880" y="5277830"/>
                </a:lnTo>
                <a:lnTo>
                  <a:pt x="1792726" y="5397087"/>
                </a:lnTo>
                <a:lnTo>
                  <a:pt x="1778362" y="5504843"/>
                </a:lnTo>
                <a:lnTo>
                  <a:pt x="1769613" y="5571067"/>
                </a:lnTo>
                <a:lnTo>
                  <a:pt x="0" y="5571067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30" name="Freeform: Shape 29">
            <a:extLst>
              <a:ext uri="{FF2B5EF4-FFF2-40B4-BE49-F238E27FC236}">
                <a16:creationId xmlns:a16="http://schemas.microsoft.com/office/drawing/2014/main" id="{0214736A-03B2-4B91-B0AF-B21213F3B9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 rot="15922489">
            <a:off x="969335" y="1702087"/>
            <a:ext cx="3209207" cy="612850"/>
          </a:xfrm>
          <a:custGeom>
            <a:avLst/>
            <a:gdLst>
              <a:gd name="connsiteX0" fmla="*/ 3195151 w 3209207"/>
              <a:gd name="connsiteY0" fmla="*/ 612847 h 612850"/>
              <a:gd name="connsiteX1" fmla="*/ 3029871 w 3209207"/>
              <a:gd name="connsiteY1" fmla="*/ 611146 h 612850"/>
              <a:gd name="connsiteX2" fmla="*/ 2949639 w 3209207"/>
              <a:gd name="connsiteY2" fmla="*/ 608906 h 612850"/>
              <a:gd name="connsiteX3" fmla="*/ 2978018 w 3209207"/>
              <a:gd name="connsiteY3" fmla="*/ 258115 h 612850"/>
              <a:gd name="connsiteX4" fmla="*/ 2944764 w 3209207"/>
              <a:gd name="connsiteY4" fmla="*/ 260801 h 612850"/>
              <a:gd name="connsiteX5" fmla="*/ 2806036 w 3209207"/>
              <a:gd name="connsiteY5" fmla="*/ 271446 h 612850"/>
              <a:gd name="connsiteX6" fmla="*/ 2666958 w 3209207"/>
              <a:gd name="connsiteY6" fmla="*/ 278917 h 612850"/>
              <a:gd name="connsiteX7" fmla="*/ 2528469 w 3209207"/>
              <a:gd name="connsiteY7" fmla="*/ 286593 h 612850"/>
              <a:gd name="connsiteX8" fmla="*/ 2389479 w 3209207"/>
              <a:gd name="connsiteY8" fmla="*/ 292970 h 612850"/>
              <a:gd name="connsiteX9" fmla="*/ 2252501 w 3209207"/>
              <a:gd name="connsiteY9" fmla="*/ 296993 h 612850"/>
              <a:gd name="connsiteX10" fmla="*/ 2113775 w 3209207"/>
              <a:gd name="connsiteY10" fmla="*/ 300086 h 612850"/>
              <a:gd name="connsiteX11" fmla="*/ 1975755 w 3209207"/>
              <a:gd name="connsiteY11" fmla="*/ 301980 h 612850"/>
              <a:gd name="connsiteX12" fmla="*/ 1840287 w 3209207"/>
              <a:gd name="connsiteY12" fmla="*/ 302348 h 612850"/>
              <a:gd name="connsiteX13" fmla="*/ 1703009 w 3209207"/>
              <a:gd name="connsiteY13" fmla="*/ 302570 h 612850"/>
              <a:gd name="connsiteX14" fmla="*/ 1567693 w 3209207"/>
              <a:gd name="connsiteY14" fmla="*/ 301063 h 612850"/>
              <a:gd name="connsiteX15" fmla="*/ 1432543 w 3209207"/>
              <a:gd name="connsiteY15" fmla="*/ 297523 h 612850"/>
              <a:gd name="connsiteX16" fmla="*/ 1297969 w 3209207"/>
              <a:gd name="connsiteY16" fmla="*/ 294345 h 612850"/>
              <a:gd name="connsiteX17" fmla="*/ 1164703 w 3209207"/>
              <a:gd name="connsiteY17" fmla="*/ 290015 h 612850"/>
              <a:gd name="connsiteX18" fmla="*/ 1032796 w 3209207"/>
              <a:gd name="connsiteY18" fmla="*/ 283907 h 612850"/>
              <a:gd name="connsiteX19" fmla="*/ 900940 w 3209207"/>
              <a:gd name="connsiteY19" fmla="*/ 277172 h 612850"/>
              <a:gd name="connsiteX20" fmla="*/ 770303 w 3209207"/>
              <a:gd name="connsiteY20" fmla="*/ 270380 h 612850"/>
              <a:gd name="connsiteX21" fmla="*/ 641641 w 3209207"/>
              <a:gd name="connsiteY21" fmla="*/ 261702 h 612850"/>
              <a:gd name="connsiteX22" fmla="*/ 512966 w 3209207"/>
              <a:gd name="connsiteY22" fmla="*/ 253180 h 612850"/>
              <a:gd name="connsiteX23" fmla="*/ 386177 w 3209207"/>
              <a:gd name="connsiteY23" fmla="*/ 243867 h 612850"/>
              <a:gd name="connsiteX24" fmla="*/ 260746 w 3209207"/>
              <a:gd name="connsiteY24" fmla="*/ 232775 h 612850"/>
              <a:gd name="connsiteX25" fmla="*/ 136447 w 3209207"/>
              <a:gd name="connsiteY25" fmla="*/ 222719 h 612850"/>
              <a:gd name="connsiteX26" fmla="*/ 13506 w 3209207"/>
              <a:gd name="connsiteY26" fmla="*/ 210885 h 612850"/>
              <a:gd name="connsiteX27" fmla="*/ 0 w 3209207"/>
              <a:gd name="connsiteY27" fmla="*/ 209475 h 612850"/>
              <a:gd name="connsiteX28" fmla="*/ 40844 w 3209207"/>
              <a:gd name="connsiteY28" fmla="*/ 212313 h 612850"/>
              <a:gd name="connsiteX29" fmla="*/ 132211 w 3209207"/>
              <a:gd name="connsiteY29" fmla="*/ 216946 h 612850"/>
              <a:gd name="connsiteX30" fmla="*/ 225585 w 3209207"/>
              <a:gd name="connsiteY30" fmla="*/ 221811 h 612850"/>
              <a:gd name="connsiteX31" fmla="*/ 320298 w 3209207"/>
              <a:gd name="connsiteY31" fmla="*/ 226444 h 612850"/>
              <a:gd name="connsiteX32" fmla="*/ 415680 w 3209207"/>
              <a:gd name="connsiteY32" fmla="*/ 229340 h 612850"/>
              <a:gd name="connsiteX33" fmla="*/ 512735 w 3209207"/>
              <a:gd name="connsiteY33" fmla="*/ 232120 h 612850"/>
              <a:gd name="connsiteX34" fmla="*/ 611464 w 3209207"/>
              <a:gd name="connsiteY34" fmla="*/ 235015 h 612850"/>
              <a:gd name="connsiteX35" fmla="*/ 711532 w 3209207"/>
              <a:gd name="connsiteY35" fmla="*/ 236985 h 612850"/>
              <a:gd name="connsiteX36" fmla="*/ 812604 w 3209207"/>
              <a:gd name="connsiteY36" fmla="*/ 236985 h 612850"/>
              <a:gd name="connsiteX37" fmla="*/ 915014 w 3209207"/>
              <a:gd name="connsiteY37" fmla="*/ 237795 h 612850"/>
              <a:gd name="connsiteX38" fmla="*/ 1018428 w 3209207"/>
              <a:gd name="connsiteY38" fmla="*/ 236985 h 612850"/>
              <a:gd name="connsiteX39" fmla="*/ 1122847 w 3209207"/>
              <a:gd name="connsiteY39" fmla="*/ 235015 h 612850"/>
              <a:gd name="connsiteX40" fmla="*/ 1227600 w 3209207"/>
              <a:gd name="connsiteY40" fmla="*/ 233162 h 612850"/>
              <a:gd name="connsiteX41" fmla="*/ 1333692 w 3209207"/>
              <a:gd name="connsiteY41" fmla="*/ 229340 h 612850"/>
              <a:gd name="connsiteX42" fmla="*/ 1441122 w 3209207"/>
              <a:gd name="connsiteY42" fmla="*/ 225634 h 612850"/>
              <a:gd name="connsiteX43" fmla="*/ 1547883 w 3209207"/>
              <a:gd name="connsiteY43" fmla="*/ 220769 h 612850"/>
              <a:gd name="connsiteX44" fmla="*/ 1655983 w 3209207"/>
              <a:gd name="connsiteY44" fmla="*/ 214282 h 612850"/>
              <a:gd name="connsiteX45" fmla="*/ 1765421 w 3209207"/>
              <a:gd name="connsiteY45" fmla="*/ 206638 h 612850"/>
              <a:gd name="connsiteX46" fmla="*/ 1874860 w 3209207"/>
              <a:gd name="connsiteY46" fmla="*/ 199108 h 612850"/>
              <a:gd name="connsiteX47" fmla="*/ 1984299 w 3209207"/>
              <a:gd name="connsiteY47" fmla="*/ 189495 h 612850"/>
              <a:gd name="connsiteX48" fmla="*/ 2095745 w 3209207"/>
              <a:gd name="connsiteY48" fmla="*/ 178144 h 612850"/>
              <a:gd name="connsiteX49" fmla="*/ 2205184 w 3209207"/>
              <a:gd name="connsiteY49" fmla="*/ 166793 h 612850"/>
              <a:gd name="connsiteX50" fmla="*/ 2316631 w 3209207"/>
              <a:gd name="connsiteY50" fmla="*/ 153472 h 612850"/>
              <a:gd name="connsiteX51" fmla="*/ 2429081 w 3209207"/>
              <a:gd name="connsiteY51" fmla="*/ 139226 h 612850"/>
              <a:gd name="connsiteX52" fmla="*/ 2539523 w 3209207"/>
              <a:gd name="connsiteY52" fmla="*/ 124052 h 612850"/>
              <a:gd name="connsiteX53" fmla="*/ 2651305 w 3209207"/>
              <a:gd name="connsiteY53" fmla="*/ 106215 h 612850"/>
              <a:gd name="connsiteX54" fmla="*/ 2763086 w 3209207"/>
              <a:gd name="connsiteY54" fmla="*/ 87219 h 612850"/>
              <a:gd name="connsiteX55" fmla="*/ 2874867 w 3209207"/>
              <a:gd name="connsiteY55" fmla="*/ 68339 h 612850"/>
              <a:gd name="connsiteX56" fmla="*/ 2986314 w 3209207"/>
              <a:gd name="connsiteY56" fmla="*/ 46331 h 612850"/>
              <a:gd name="connsiteX57" fmla="*/ 3097760 w 3209207"/>
              <a:gd name="connsiteY57" fmla="*/ 23629 h 612850"/>
              <a:gd name="connsiteX58" fmla="*/ 3209207 w 3209207"/>
              <a:gd name="connsiteY58" fmla="*/ 0 h 612850"/>
              <a:gd name="connsiteX59" fmla="*/ 3195151 w 3209207"/>
              <a:gd name="connsiteY59" fmla="*/ 612847 h 612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</a:cxnLst>
            <a:rect l="l" t="t" r="r" b="b"/>
            <a:pathLst>
              <a:path w="3209207" h="612850">
                <a:moveTo>
                  <a:pt x="3195151" y="612847"/>
                </a:moveTo>
                <a:cubicBezTo>
                  <a:pt x="3144238" y="612898"/>
                  <a:pt x="3088941" y="612318"/>
                  <a:pt x="3029871" y="611146"/>
                </a:cubicBezTo>
                <a:lnTo>
                  <a:pt x="2949639" y="608906"/>
                </a:lnTo>
                <a:lnTo>
                  <a:pt x="2978018" y="258115"/>
                </a:lnTo>
                <a:lnTo>
                  <a:pt x="2944764" y="260801"/>
                </a:lnTo>
                <a:lnTo>
                  <a:pt x="2806036" y="271446"/>
                </a:lnTo>
                <a:lnTo>
                  <a:pt x="2666958" y="278917"/>
                </a:lnTo>
                <a:lnTo>
                  <a:pt x="2528469" y="286593"/>
                </a:lnTo>
                <a:lnTo>
                  <a:pt x="2389479" y="292970"/>
                </a:lnTo>
                <a:lnTo>
                  <a:pt x="2252501" y="296993"/>
                </a:lnTo>
                <a:lnTo>
                  <a:pt x="2113775" y="300086"/>
                </a:lnTo>
                <a:lnTo>
                  <a:pt x="1975755" y="301980"/>
                </a:lnTo>
                <a:lnTo>
                  <a:pt x="1840287" y="302348"/>
                </a:lnTo>
                <a:lnTo>
                  <a:pt x="1703009" y="302570"/>
                </a:lnTo>
                <a:lnTo>
                  <a:pt x="1567693" y="301063"/>
                </a:lnTo>
                <a:lnTo>
                  <a:pt x="1432543" y="297523"/>
                </a:lnTo>
                <a:lnTo>
                  <a:pt x="1297969" y="294345"/>
                </a:lnTo>
                <a:lnTo>
                  <a:pt x="1164703" y="290015"/>
                </a:lnTo>
                <a:lnTo>
                  <a:pt x="1032796" y="283907"/>
                </a:lnTo>
                <a:lnTo>
                  <a:pt x="900940" y="277172"/>
                </a:lnTo>
                <a:lnTo>
                  <a:pt x="770303" y="270380"/>
                </a:lnTo>
                <a:lnTo>
                  <a:pt x="641641" y="261702"/>
                </a:lnTo>
                <a:lnTo>
                  <a:pt x="512966" y="253180"/>
                </a:lnTo>
                <a:lnTo>
                  <a:pt x="386177" y="243867"/>
                </a:lnTo>
                <a:lnTo>
                  <a:pt x="260746" y="232775"/>
                </a:lnTo>
                <a:lnTo>
                  <a:pt x="136447" y="222719"/>
                </a:lnTo>
                <a:lnTo>
                  <a:pt x="13506" y="210885"/>
                </a:lnTo>
                <a:lnTo>
                  <a:pt x="0" y="209475"/>
                </a:lnTo>
                <a:lnTo>
                  <a:pt x="40844" y="212313"/>
                </a:lnTo>
                <a:lnTo>
                  <a:pt x="132211" y="216946"/>
                </a:lnTo>
                <a:lnTo>
                  <a:pt x="225585" y="221811"/>
                </a:lnTo>
                <a:lnTo>
                  <a:pt x="320298" y="226444"/>
                </a:lnTo>
                <a:lnTo>
                  <a:pt x="415680" y="229340"/>
                </a:lnTo>
                <a:lnTo>
                  <a:pt x="512735" y="232120"/>
                </a:lnTo>
                <a:lnTo>
                  <a:pt x="611464" y="235015"/>
                </a:lnTo>
                <a:lnTo>
                  <a:pt x="711532" y="236985"/>
                </a:lnTo>
                <a:lnTo>
                  <a:pt x="812604" y="236985"/>
                </a:lnTo>
                <a:lnTo>
                  <a:pt x="915014" y="237795"/>
                </a:lnTo>
                <a:lnTo>
                  <a:pt x="1018428" y="236985"/>
                </a:lnTo>
                <a:lnTo>
                  <a:pt x="1122847" y="235015"/>
                </a:lnTo>
                <a:lnTo>
                  <a:pt x="1227600" y="233162"/>
                </a:lnTo>
                <a:lnTo>
                  <a:pt x="1333692" y="229340"/>
                </a:lnTo>
                <a:lnTo>
                  <a:pt x="1441122" y="225634"/>
                </a:lnTo>
                <a:lnTo>
                  <a:pt x="1547883" y="220769"/>
                </a:lnTo>
                <a:lnTo>
                  <a:pt x="1655983" y="214282"/>
                </a:lnTo>
                <a:lnTo>
                  <a:pt x="1765421" y="206638"/>
                </a:lnTo>
                <a:lnTo>
                  <a:pt x="1874860" y="199108"/>
                </a:lnTo>
                <a:lnTo>
                  <a:pt x="1984299" y="189495"/>
                </a:lnTo>
                <a:lnTo>
                  <a:pt x="2095745" y="178144"/>
                </a:lnTo>
                <a:lnTo>
                  <a:pt x="2205184" y="166793"/>
                </a:lnTo>
                <a:lnTo>
                  <a:pt x="2316631" y="153472"/>
                </a:lnTo>
                <a:lnTo>
                  <a:pt x="2429081" y="139226"/>
                </a:lnTo>
                <a:lnTo>
                  <a:pt x="2539523" y="124052"/>
                </a:lnTo>
                <a:lnTo>
                  <a:pt x="2651305" y="106215"/>
                </a:lnTo>
                <a:lnTo>
                  <a:pt x="2763086" y="87219"/>
                </a:lnTo>
                <a:lnTo>
                  <a:pt x="2874867" y="68339"/>
                </a:lnTo>
                <a:lnTo>
                  <a:pt x="2986314" y="46331"/>
                </a:lnTo>
                <a:lnTo>
                  <a:pt x="3097760" y="23629"/>
                </a:lnTo>
                <a:lnTo>
                  <a:pt x="3209207" y="0"/>
                </a:lnTo>
                <a:cubicBezTo>
                  <a:pt x="3198832" y="386055"/>
                  <a:pt x="3205525" y="226792"/>
                  <a:pt x="3195151" y="612847"/>
                </a:cubicBez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</p:spPr>
        <p:txBody>
          <a:bodyPr wrap="square">
            <a:noAutofit/>
          </a:bodyPr>
          <a:lstStyle/>
          <a:p>
            <a:endParaRPr lang="en-US"/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4F36E7A7-0E58-6D06-3F79-9E6FBB4BCF5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1261" y="891201"/>
            <a:ext cx="7119451" cy="5482797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7" name="Title 1">
                <a:extLst>
                  <a:ext uri="{FF2B5EF4-FFF2-40B4-BE49-F238E27FC236}">
                    <a16:creationId xmlns:a16="http://schemas.microsoft.com/office/drawing/2014/main" id="{97BBDE50-CE19-E7E6-88F7-CC210E0E9C22}"/>
                  </a:ext>
                </a:extLst>
              </p:cNvPr>
              <p:cNvSpPr txBox="1">
                <a:spLocks/>
              </p:cNvSpPr>
              <p:nvPr/>
            </p:nvSpPr>
            <p:spPr bwMode="gray">
              <a:xfrm>
                <a:off x="819790" y="1963908"/>
                <a:ext cx="1720695" cy="3148870"/>
              </a:xfrm>
              <a:prstGeom prst="rect">
                <a:avLst/>
              </a:prstGeom>
            </p:spPr>
            <p:txBody>
              <a:bodyPr vert="horz" lIns="91440" tIns="45720" rIns="91440" bIns="45720" rtlCol="0" anchor="b">
                <a:normAutofit/>
              </a:bodyPr>
              <a:lstStyle>
                <a:lvl1pPr algn="l" defTabSz="457200" rtl="0" eaLnBrk="1" latinLnBrk="0" hangingPunct="1">
                  <a:spcBef>
                    <a:spcPct val="0"/>
                  </a:spcBef>
                  <a:buNone/>
                  <a:defRPr sz="5400" b="0" i="0" kern="1200">
                    <a:solidFill>
                      <a:schemeClr val="bg2"/>
                    </a:solidFill>
                    <a:latin typeface="+mj-lt"/>
                    <a:ea typeface="+mj-ea"/>
                    <a:cs typeface="+mj-cs"/>
                  </a:defRPr>
                </a:lvl1pPr>
                <a:lvl2pPr eaLnBrk="1" hangingPunct="1">
                  <a:defRPr>
                    <a:solidFill>
                      <a:schemeClr val="tx2"/>
                    </a:solidFill>
                  </a:defRPr>
                </a:lvl2pPr>
                <a:lvl3pPr eaLnBrk="1" hangingPunct="1">
                  <a:defRPr>
                    <a:solidFill>
                      <a:schemeClr val="tx2"/>
                    </a:solidFill>
                  </a:defRPr>
                </a:lvl3pPr>
                <a:lvl4pPr eaLnBrk="1" hangingPunct="1">
                  <a:defRPr>
                    <a:solidFill>
                      <a:schemeClr val="tx2"/>
                    </a:solidFill>
                  </a:defRPr>
                </a:lvl4pPr>
                <a:lvl5pPr eaLnBrk="1" hangingPunct="1">
                  <a:defRPr>
                    <a:solidFill>
                      <a:schemeClr val="tx2"/>
                    </a:solidFill>
                  </a:defRPr>
                </a:lvl5pPr>
                <a:lvl6pPr eaLnBrk="1" hangingPunct="1">
                  <a:defRPr>
                    <a:solidFill>
                      <a:schemeClr val="tx2"/>
                    </a:solidFill>
                  </a:defRPr>
                </a:lvl6pPr>
                <a:lvl7pPr eaLnBrk="1" hangingPunct="1">
                  <a:defRPr>
                    <a:solidFill>
                      <a:schemeClr val="tx2"/>
                    </a:solidFill>
                  </a:defRPr>
                </a:lvl7pPr>
                <a:lvl8pPr eaLnBrk="1" hangingPunct="1">
                  <a:defRPr>
                    <a:solidFill>
                      <a:schemeClr val="tx2"/>
                    </a:solidFill>
                  </a:defRPr>
                </a:lvl8pPr>
                <a:lvl9pPr eaLnBrk="1" hangingPunct="1">
                  <a:defRPr>
                    <a:solidFill>
                      <a:schemeClr val="tx2"/>
                    </a:solidFill>
                  </a:defRPr>
                </a:lvl9pPr>
              </a:lstStyle>
              <a:p>
                <a:r>
                  <a:rPr lang="en-US" sz="1400">
                    <a:latin typeface="Palatino Linotype"/>
                  </a:rPr>
                  <a:t>1 tailed t-test: </a:t>
                </a:r>
              </a:p>
              <a:p>
                <a:endParaRPr lang="en-US" sz="1400">
                  <a:latin typeface="Palatino Linotype"/>
                </a:endParaRPr>
              </a:p>
              <a:p>
                <a:r>
                  <a:rPr lang="en-US" sz="1400">
                    <a:latin typeface="Palatino Linotype"/>
                  </a:rPr>
                  <a:t>H</a:t>
                </a:r>
                <a:r>
                  <a:rPr lang="en-US" sz="1400" baseline="-25000">
                    <a:latin typeface="Palatino Linotype"/>
                  </a:rPr>
                  <a:t>0</a:t>
                </a:r>
                <a:r>
                  <a:rPr lang="en-US" sz="1400">
                    <a:latin typeface="Palatino Linotype"/>
                  </a:rPr>
                  <a:t>: </a:t>
                </a:r>
                <a14:m>
                  <m:oMath xmlns:m="http://schemas.openxmlformats.org/officeDocument/2006/math">
                    <m:r>
                      <a:rPr lang="en-US" sz="14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𝜇</m:t>
                    </m:r>
                  </m:oMath>
                </a14:m>
                <a:r>
                  <a:rPr lang="en-US" sz="1400" baseline="-25000">
                    <a:latin typeface="Palatino Linotype"/>
                  </a:rPr>
                  <a:t>active</a:t>
                </a:r>
                <a:r>
                  <a:rPr lang="en-US" sz="1400">
                    <a:latin typeface="Palatino Linotype"/>
                  </a:rPr>
                  <a:t>  </a:t>
                </a:r>
                <a14:m>
                  <m:oMath xmlns:m="http://schemas.openxmlformats.org/officeDocument/2006/math">
                    <m:r>
                      <a:rPr lang="en-US" sz="1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≥</m:t>
                    </m:r>
                  </m:oMath>
                </a14:m>
                <a:r>
                  <a:rPr lang="en-US" sz="1400">
                    <a:latin typeface="Palatino Linotype"/>
                  </a:rPr>
                  <a:t> </a:t>
                </a:r>
                <a14:m>
                  <m:oMath xmlns:m="http://schemas.openxmlformats.org/officeDocument/2006/math">
                    <m:r>
                      <a:rPr lang="en-US" sz="1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𝜇</m:t>
                    </m:r>
                  </m:oMath>
                </a14:m>
                <a:r>
                  <a:rPr lang="en-US" sz="1400" baseline="-25000">
                    <a:latin typeface="Palatino Linotype"/>
                  </a:rPr>
                  <a:t>inactive</a:t>
                </a:r>
                <a:r>
                  <a:rPr lang="en-US" sz="1400">
                    <a:latin typeface="Palatino Linotype"/>
                  </a:rPr>
                  <a:t> </a:t>
                </a:r>
              </a:p>
              <a:p>
                <a:r>
                  <a:rPr lang="en-US" sz="1400">
                    <a:latin typeface="Palatino Linotype"/>
                  </a:rPr>
                  <a:t>H</a:t>
                </a:r>
                <a:r>
                  <a:rPr lang="en-US" sz="1400" baseline="-25000">
                    <a:latin typeface="Palatino Linotype"/>
                  </a:rPr>
                  <a:t>0</a:t>
                </a:r>
                <a:r>
                  <a:rPr lang="en-US" sz="1400">
                    <a:latin typeface="Palatino Linotype"/>
                  </a:rPr>
                  <a:t>: </a:t>
                </a:r>
                <a14:m>
                  <m:oMath xmlns:m="http://schemas.openxmlformats.org/officeDocument/2006/math">
                    <m:r>
                      <a:rPr lang="en-US" sz="1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𝜇</m:t>
                    </m:r>
                  </m:oMath>
                </a14:m>
                <a:r>
                  <a:rPr lang="en-US" sz="1400" baseline="-25000">
                    <a:latin typeface="Palatino Linotype"/>
                  </a:rPr>
                  <a:t>active</a:t>
                </a:r>
                <a:r>
                  <a:rPr lang="en-US" sz="1400">
                    <a:latin typeface="Palatino Linotype"/>
                  </a:rPr>
                  <a:t> </a:t>
                </a:r>
                <a14:m>
                  <m:oMath xmlns:m="http://schemas.openxmlformats.org/officeDocument/2006/math">
                    <m:r>
                      <a:rPr lang="en-US" sz="14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&lt;</m:t>
                    </m:r>
                  </m:oMath>
                </a14:m>
                <a:r>
                  <a:rPr lang="en-US" sz="1400">
                    <a:latin typeface="Palatino Linotype"/>
                  </a:rPr>
                  <a:t> </a:t>
                </a:r>
                <a14:m>
                  <m:oMath xmlns:m="http://schemas.openxmlformats.org/officeDocument/2006/math">
                    <m:r>
                      <a:rPr lang="en-US" sz="1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𝜇</m:t>
                    </m:r>
                  </m:oMath>
                </a14:m>
                <a:r>
                  <a:rPr lang="en-US" sz="1400" baseline="-25000">
                    <a:latin typeface="Palatino Linotype"/>
                  </a:rPr>
                  <a:t>inactive</a:t>
                </a:r>
                <a:r>
                  <a:rPr lang="en-US" sz="1400">
                    <a:latin typeface="Palatino Linotype"/>
                  </a:rPr>
                  <a:t> </a:t>
                </a:r>
              </a:p>
              <a:p>
                <a:endParaRPr lang="en-US" sz="1400">
                  <a:latin typeface="Palatino Linotype"/>
                </a:endParaRPr>
              </a:p>
              <a:p>
                <a:r>
                  <a:rPr lang="en-US" sz="1400">
                    <a:latin typeface="Palatino Linotype"/>
                  </a:rPr>
                  <a:t>P-value = .99</a:t>
                </a:r>
              </a:p>
              <a:p>
                <a:endParaRPr lang="en-US" sz="1400">
                  <a:latin typeface="Palatino Linotype"/>
                </a:endParaRPr>
              </a:p>
              <a:p>
                <a:r>
                  <a:rPr lang="en-US" sz="1400">
                    <a:latin typeface="Palatino Linotype"/>
                  </a:rPr>
                  <a:t>Conclusion: There is no evidence that active patients in MyChart have shorter wait times than inactive patients. </a:t>
                </a:r>
              </a:p>
            </p:txBody>
          </p:sp>
        </mc:Choice>
        <mc:Fallback>
          <p:sp>
            <p:nvSpPr>
              <p:cNvPr id="7" name="Title 1">
                <a:extLst>
                  <a:ext uri="{FF2B5EF4-FFF2-40B4-BE49-F238E27FC236}">
                    <a16:creationId xmlns:a16="http://schemas.microsoft.com/office/drawing/2014/main" id="{97BBDE50-CE19-E7E6-88F7-CC210E0E9C2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gray">
              <a:xfrm>
                <a:off x="819790" y="1963908"/>
                <a:ext cx="1720695" cy="3148870"/>
              </a:xfrm>
              <a:prstGeom prst="rect">
                <a:avLst/>
              </a:prstGeom>
              <a:blipFill>
                <a:blip r:embed="rId3"/>
                <a:stretch>
                  <a:fillRect l="-1060" b="-193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TextBox 9">
            <a:extLst>
              <a:ext uri="{FF2B5EF4-FFF2-40B4-BE49-F238E27FC236}">
                <a16:creationId xmlns:a16="http://schemas.microsoft.com/office/drawing/2014/main" id="{5ECE5673-3F59-3F2B-BD2F-5AE741907111}"/>
              </a:ext>
            </a:extLst>
          </p:cNvPr>
          <p:cNvSpPr txBox="1"/>
          <p:nvPr/>
        </p:nvSpPr>
        <p:spPr>
          <a:xfrm>
            <a:off x="4617154" y="484002"/>
            <a:ext cx="55767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/>
              <a:t>Deviation from Wait Time by MyChart Status</a:t>
            </a:r>
          </a:p>
        </p:txBody>
      </p:sp>
    </p:spTree>
    <p:extLst>
      <p:ext uri="{BB962C8B-B14F-4D97-AF65-F5344CB8AC3E}">
        <p14:creationId xmlns:p14="http://schemas.microsoft.com/office/powerpoint/2010/main" val="139293992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196AC24-2C96-FE4A-8777-27C48B0B36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>
            <a:extLst>
              <a:ext uri="{FF2B5EF4-FFF2-40B4-BE49-F238E27FC236}">
                <a16:creationId xmlns:a16="http://schemas.microsoft.com/office/drawing/2014/main" id="{A96576E8-C0FD-3711-1E77-9FB395A630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 useBgFill="1">
        <p:nvSpPr>
          <p:cNvPr id="26" name="Rectangle 25">
            <a:extLst>
              <a:ext uri="{FF2B5EF4-FFF2-40B4-BE49-F238E27FC236}">
                <a16:creationId xmlns:a16="http://schemas.microsoft.com/office/drawing/2014/main" id="{A08DD331-6757-A319-F397-D14188BB5F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Freeform: Shape 27">
            <a:extLst>
              <a:ext uri="{FF2B5EF4-FFF2-40B4-BE49-F238E27FC236}">
                <a16:creationId xmlns:a16="http://schemas.microsoft.com/office/drawing/2014/main" id="{B3A60B17-BDBF-B731-40A0-AC7EA96C0F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1275" y="643466"/>
            <a:ext cx="1970939" cy="5571067"/>
          </a:xfrm>
          <a:custGeom>
            <a:avLst/>
            <a:gdLst>
              <a:gd name="connsiteX0" fmla="*/ 0 w 1970939"/>
              <a:gd name="connsiteY0" fmla="*/ 0 h 5571067"/>
              <a:gd name="connsiteX1" fmla="*/ 1774861 w 1970939"/>
              <a:gd name="connsiteY1" fmla="*/ 0 h 5571067"/>
              <a:gd name="connsiteX2" fmla="*/ 1780256 w 1970939"/>
              <a:gd name="connsiteY2" fmla="*/ 32931 h 5571067"/>
              <a:gd name="connsiteX3" fmla="*/ 1802197 w 1970939"/>
              <a:gd name="connsiteY3" fmla="*/ 170349 h 5571067"/>
              <a:gd name="connsiteX4" fmla="*/ 1820981 w 1970939"/>
              <a:gd name="connsiteY4" fmla="*/ 308372 h 5571067"/>
              <a:gd name="connsiteX5" fmla="*/ 1839923 w 1970939"/>
              <a:gd name="connsiteY5" fmla="*/ 445791 h 5571067"/>
              <a:gd name="connsiteX6" fmla="*/ 1857602 w 1970939"/>
              <a:gd name="connsiteY6" fmla="*/ 583814 h 5571067"/>
              <a:gd name="connsiteX7" fmla="*/ 1872756 w 1970939"/>
              <a:gd name="connsiteY7" fmla="*/ 720022 h 5571067"/>
              <a:gd name="connsiteX8" fmla="*/ 1887120 w 1970939"/>
              <a:gd name="connsiteY8" fmla="*/ 858046 h 5571067"/>
              <a:gd name="connsiteX9" fmla="*/ 1900223 w 1970939"/>
              <a:gd name="connsiteY9" fmla="*/ 995464 h 5571067"/>
              <a:gd name="connsiteX10" fmla="*/ 1911588 w 1970939"/>
              <a:gd name="connsiteY10" fmla="*/ 1130461 h 5571067"/>
              <a:gd name="connsiteX11" fmla="*/ 1922953 w 1970939"/>
              <a:gd name="connsiteY11" fmla="*/ 1267274 h 5571067"/>
              <a:gd name="connsiteX12" fmla="*/ 1932424 w 1970939"/>
              <a:gd name="connsiteY12" fmla="*/ 1402271 h 5571067"/>
              <a:gd name="connsiteX13" fmla="*/ 1939842 w 1970939"/>
              <a:gd name="connsiteY13" fmla="*/ 1537267 h 5571067"/>
              <a:gd name="connsiteX14" fmla="*/ 1947577 w 1970939"/>
              <a:gd name="connsiteY14" fmla="*/ 1671659 h 5571067"/>
              <a:gd name="connsiteX15" fmla="*/ 1954049 w 1970939"/>
              <a:gd name="connsiteY15" fmla="*/ 1804840 h 5571067"/>
              <a:gd name="connsiteX16" fmla="*/ 1958627 w 1970939"/>
              <a:gd name="connsiteY16" fmla="*/ 1936810 h 5571067"/>
              <a:gd name="connsiteX17" fmla="*/ 1962573 w 1970939"/>
              <a:gd name="connsiteY17" fmla="*/ 2068780 h 5571067"/>
              <a:gd name="connsiteX18" fmla="*/ 1966361 w 1970939"/>
              <a:gd name="connsiteY18" fmla="*/ 2199539 h 5571067"/>
              <a:gd name="connsiteX19" fmla="*/ 1968098 w 1970939"/>
              <a:gd name="connsiteY19" fmla="*/ 2328482 h 5571067"/>
              <a:gd name="connsiteX20" fmla="*/ 1969992 w 1970939"/>
              <a:gd name="connsiteY20" fmla="*/ 2457425 h 5571067"/>
              <a:gd name="connsiteX21" fmla="*/ 1970939 w 1970939"/>
              <a:gd name="connsiteY21" fmla="*/ 2584552 h 5571067"/>
              <a:gd name="connsiteX22" fmla="*/ 1969992 w 1970939"/>
              <a:gd name="connsiteY22" fmla="*/ 2710469 h 5571067"/>
              <a:gd name="connsiteX23" fmla="*/ 1969992 w 1970939"/>
              <a:gd name="connsiteY23" fmla="*/ 2835174 h 5571067"/>
              <a:gd name="connsiteX24" fmla="*/ 1968098 w 1970939"/>
              <a:gd name="connsiteY24" fmla="*/ 2958669 h 5571067"/>
              <a:gd name="connsiteX25" fmla="*/ 1965256 w 1970939"/>
              <a:gd name="connsiteY25" fmla="*/ 3079742 h 5571067"/>
              <a:gd name="connsiteX26" fmla="*/ 1962573 w 1970939"/>
              <a:gd name="connsiteY26" fmla="*/ 3199605 h 5571067"/>
              <a:gd name="connsiteX27" fmla="*/ 1959574 w 1970939"/>
              <a:gd name="connsiteY27" fmla="*/ 3317046 h 5571067"/>
              <a:gd name="connsiteX28" fmla="*/ 1954996 w 1970939"/>
              <a:gd name="connsiteY28" fmla="*/ 3433882 h 5571067"/>
              <a:gd name="connsiteX29" fmla="*/ 1950103 w 1970939"/>
              <a:gd name="connsiteY29" fmla="*/ 3548902 h 5571067"/>
              <a:gd name="connsiteX30" fmla="*/ 1945683 w 1970939"/>
              <a:gd name="connsiteY30" fmla="*/ 3661500 h 5571067"/>
              <a:gd name="connsiteX31" fmla="*/ 1933213 w 1970939"/>
              <a:gd name="connsiteY31" fmla="*/ 3881248 h 5571067"/>
              <a:gd name="connsiteX32" fmla="*/ 1919953 w 1970939"/>
              <a:gd name="connsiteY32" fmla="*/ 4091916 h 5571067"/>
              <a:gd name="connsiteX33" fmla="*/ 1906063 w 1970939"/>
              <a:gd name="connsiteY33" fmla="*/ 4294109 h 5571067"/>
              <a:gd name="connsiteX34" fmla="*/ 1890751 w 1970939"/>
              <a:gd name="connsiteY34" fmla="*/ 4485405 h 5571067"/>
              <a:gd name="connsiteX35" fmla="*/ 1874809 w 1970939"/>
              <a:gd name="connsiteY35" fmla="*/ 4668226 h 5571067"/>
              <a:gd name="connsiteX36" fmla="*/ 1857602 w 1970939"/>
              <a:gd name="connsiteY36" fmla="*/ 4837728 h 5571067"/>
              <a:gd name="connsiteX37" fmla="*/ 1840713 w 1970939"/>
              <a:gd name="connsiteY37" fmla="*/ 4996940 h 5571067"/>
              <a:gd name="connsiteX38" fmla="*/ 1823823 w 1970939"/>
              <a:gd name="connsiteY38" fmla="*/ 5143439 h 5571067"/>
              <a:gd name="connsiteX39" fmla="*/ 1807880 w 1970939"/>
              <a:gd name="connsiteY39" fmla="*/ 5277830 h 5571067"/>
              <a:gd name="connsiteX40" fmla="*/ 1792726 w 1970939"/>
              <a:gd name="connsiteY40" fmla="*/ 5397087 h 5571067"/>
              <a:gd name="connsiteX41" fmla="*/ 1778362 w 1970939"/>
              <a:gd name="connsiteY41" fmla="*/ 5504843 h 5571067"/>
              <a:gd name="connsiteX42" fmla="*/ 1769613 w 1970939"/>
              <a:gd name="connsiteY42" fmla="*/ 5571067 h 5571067"/>
              <a:gd name="connsiteX43" fmla="*/ 0 w 1970939"/>
              <a:gd name="connsiteY43" fmla="*/ 5571067 h 55710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</a:cxnLst>
            <a:rect l="l" t="t" r="r" b="b"/>
            <a:pathLst>
              <a:path w="1970939" h="5571067">
                <a:moveTo>
                  <a:pt x="0" y="0"/>
                </a:moveTo>
                <a:lnTo>
                  <a:pt x="1774861" y="0"/>
                </a:lnTo>
                <a:lnTo>
                  <a:pt x="1780256" y="32931"/>
                </a:lnTo>
                <a:lnTo>
                  <a:pt x="1802197" y="170349"/>
                </a:lnTo>
                <a:lnTo>
                  <a:pt x="1820981" y="308372"/>
                </a:lnTo>
                <a:lnTo>
                  <a:pt x="1839923" y="445791"/>
                </a:lnTo>
                <a:lnTo>
                  <a:pt x="1857602" y="583814"/>
                </a:lnTo>
                <a:lnTo>
                  <a:pt x="1872756" y="720022"/>
                </a:lnTo>
                <a:lnTo>
                  <a:pt x="1887120" y="858046"/>
                </a:lnTo>
                <a:lnTo>
                  <a:pt x="1900223" y="995464"/>
                </a:lnTo>
                <a:lnTo>
                  <a:pt x="1911588" y="1130461"/>
                </a:lnTo>
                <a:lnTo>
                  <a:pt x="1922953" y="1267274"/>
                </a:lnTo>
                <a:lnTo>
                  <a:pt x="1932424" y="1402271"/>
                </a:lnTo>
                <a:lnTo>
                  <a:pt x="1939842" y="1537267"/>
                </a:lnTo>
                <a:lnTo>
                  <a:pt x="1947577" y="1671659"/>
                </a:lnTo>
                <a:lnTo>
                  <a:pt x="1954049" y="1804840"/>
                </a:lnTo>
                <a:lnTo>
                  <a:pt x="1958627" y="1936810"/>
                </a:lnTo>
                <a:lnTo>
                  <a:pt x="1962573" y="2068780"/>
                </a:lnTo>
                <a:lnTo>
                  <a:pt x="1966361" y="2199539"/>
                </a:lnTo>
                <a:lnTo>
                  <a:pt x="1968098" y="2328482"/>
                </a:lnTo>
                <a:lnTo>
                  <a:pt x="1969992" y="2457425"/>
                </a:lnTo>
                <a:lnTo>
                  <a:pt x="1970939" y="2584552"/>
                </a:lnTo>
                <a:lnTo>
                  <a:pt x="1969992" y="2710469"/>
                </a:lnTo>
                <a:lnTo>
                  <a:pt x="1969992" y="2835174"/>
                </a:lnTo>
                <a:lnTo>
                  <a:pt x="1968098" y="2958669"/>
                </a:lnTo>
                <a:lnTo>
                  <a:pt x="1965256" y="3079742"/>
                </a:lnTo>
                <a:lnTo>
                  <a:pt x="1962573" y="3199605"/>
                </a:lnTo>
                <a:lnTo>
                  <a:pt x="1959574" y="3317046"/>
                </a:lnTo>
                <a:lnTo>
                  <a:pt x="1954996" y="3433882"/>
                </a:lnTo>
                <a:lnTo>
                  <a:pt x="1950103" y="3548902"/>
                </a:lnTo>
                <a:lnTo>
                  <a:pt x="1945683" y="3661500"/>
                </a:lnTo>
                <a:lnTo>
                  <a:pt x="1933213" y="3881248"/>
                </a:lnTo>
                <a:lnTo>
                  <a:pt x="1919953" y="4091916"/>
                </a:lnTo>
                <a:lnTo>
                  <a:pt x="1906063" y="4294109"/>
                </a:lnTo>
                <a:lnTo>
                  <a:pt x="1890751" y="4485405"/>
                </a:lnTo>
                <a:lnTo>
                  <a:pt x="1874809" y="4668226"/>
                </a:lnTo>
                <a:lnTo>
                  <a:pt x="1857602" y="4837728"/>
                </a:lnTo>
                <a:lnTo>
                  <a:pt x="1840713" y="4996940"/>
                </a:lnTo>
                <a:lnTo>
                  <a:pt x="1823823" y="5143439"/>
                </a:lnTo>
                <a:lnTo>
                  <a:pt x="1807880" y="5277830"/>
                </a:lnTo>
                <a:lnTo>
                  <a:pt x="1792726" y="5397087"/>
                </a:lnTo>
                <a:lnTo>
                  <a:pt x="1778362" y="5504843"/>
                </a:lnTo>
                <a:lnTo>
                  <a:pt x="1769613" y="5571067"/>
                </a:lnTo>
                <a:lnTo>
                  <a:pt x="0" y="5571067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30" name="Freeform: Shape 29">
            <a:extLst>
              <a:ext uri="{FF2B5EF4-FFF2-40B4-BE49-F238E27FC236}">
                <a16:creationId xmlns:a16="http://schemas.microsoft.com/office/drawing/2014/main" id="{7D2D52EA-F042-B8DE-DDBD-F5B2909913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 rot="15922489">
            <a:off x="969335" y="1702087"/>
            <a:ext cx="3209207" cy="612850"/>
          </a:xfrm>
          <a:custGeom>
            <a:avLst/>
            <a:gdLst>
              <a:gd name="connsiteX0" fmla="*/ 3195151 w 3209207"/>
              <a:gd name="connsiteY0" fmla="*/ 612847 h 612850"/>
              <a:gd name="connsiteX1" fmla="*/ 3029871 w 3209207"/>
              <a:gd name="connsiteY1" fmla="*/ 611146 h 612850"/>
              <a:gd name="connsiteX2" fmla="*/ 2949639 w 3209207"/>
              <a:gd name="connsiteY2" fmla="*/ 608906 h 612850"/>
              <a:gd name="connsiteX3" fmla="*/ 2978018 w 3209207"/>
              <a:gd name="connsiteY3" fmla="*/ 258115 h 612850"/>
              <a:gd name="connsiteX4" fmla="*/ 2944764 w 3209207"/>
              <a:gd name="connsiteY4" fmla="*/ 260801 h 612850"/>
              <a:gd name="connsiteX5" fmla="*/ 2806036 w 3209207"/>
              <a:gd name="connsiteY5" fmla="*/ 271446 h 612850"/>
              <a:gd name="connsiteX6" fmla="*/ 2666958 w 3209207"/>
              <a:gd name="connsiteY6" fmla="*/ 278917 h 612850"/>
              <a:gd name="connsiteX7" fmla="*/ 2528469 w 3209207"/>
              <a:gd name="connsiteY7" fmla="*/ 286593 h 612850"/>
              <a:gd name="connsiteX8" fmla="*/ 2389479 w 3209207"/>
              <a:gd name="connsiteY8" fmla="*/ 292970 h 612850"/>
              <a:gd name="connsiteX9" fmla="*/ 2252501 w 3209207"/>
              <a:gd name="connsiteY9" fmla="*/ 296993 h 612850"/>
              <a:gd name="connsiteX10" fmla="*/ 2113775 w 3209207"/>
              <a:gd name="connsiteY10" fmla="*/ 300086 h 612850"/>
              <a:gd name="connsiteX11" fmla="*/ 1975755 w 3209207"/>
              <a:gd name="connsiteY11" fmla="*/ 301980 h 612850"/>
              <a:gd name="connsiteX12" fmla="*/ 1840287 w 3209207"/>
              <a:gd name="connsiteY12" fmla="*/ 302348 h 612850"/>
              <a:gd name="connsiteX13" fmla="*/ 1703009 w 3209207"/>
              <a:gd name="connsiteY13" fmla="*/ 302570 h 612850"/>
              <a:gd name="connsiteX14" fmla="*/ 1567693 w 3209207"/>
              <a:gd name="connsiteY14" fmla="*/ 301063 h 612850"/>
              <a:gd name="connsiteX15" fmla="*/ 1432543 w 3209207"/>
              <a:gd name="connsiteY15" fmla="*/ 297523 h 612850"/>
              <a:gd name="connsiteX16" fmla="*/ 1297969 w 3209207"/>
              <a:gd name="connsiteY16" fmla="*/ 294345 h 612850"/>
              <a:gd name="connsiteX17" fmla="*/ 1164703 w 3209207"/>
              <a:gd name="connsiteY17" fmla="*/ 290015 h 612850"/>
              <a:gd name="connsiteX18" fmla="*/ 1032796 w 3209207"/>
              <a:gd name="connsiteY18" fmla="*/ 283907 h 612850"/>
              <a:gd name="connsiteX19" fmla="*/ 900940 w 3209207"/>
              <a:gd name="connsiteY19" fmla="*/ 277172 h 612850"/>
              <a:gd name="connsiteX20" fmla="*/ 770303 w 3209207"/>
              <a:gd name="connsiteY20" fmla="*/ 270380 h 612850"/>
              <a:gd name="connsiteX21" fmla="*/ 641641 w 3209207"/>
              <a:gd name="connsiteY21" fmla="*/ 261702 h 612850"/>
              <a:gd name="connsiteX22" fmla="*/ 512966 w 3209207"/>
              <a:gd name="connsiteY22" fmla="*/ 253180 h 612850"/>
              <a:gd name="connsiteX23" fmla="*/ 386177 w 3209207"/>
              <a:gd name="connsiteY23" fmla="*/ 243867 h 612850"/>
              <a:gd name="connsiteX24" fmla="*/ 260746 w 3209207"/>
              <a:gd name="connsiteY24" fmla="*/ 232775 h 612850"/>
              <a:gd name="connsiteX25" fmla="*/ 136447 w 3209207"/>
              <a:gd name="connsiteY25" fmla="*/ 222719 h 612850"/>
              <a:gd name="connsiteX26" fmla="*/ 13506 w 3209207"/>
              <a:gd name="connsiteY26" fmla="*/ 210885 h 612850"/>
              <a:gd name="connsiteX27" fmla="*/ 0 w 3209207"/>
              <a:gd name="connsiteY27" fmla="*/ 209475 h 612850"/>
              <a:gd name="connsiteX28" fmla="*/ 40844 w 3209207"/>
              <a:gd name="connsiteY28" fmla="*/ 212313 h 612850"/>
              <a:gd name="connsiteX29" fmla="*/ 132211 w 3209207"/>
              <a:gd name="connsiteY29" fmla="*/ 216946 h 612850"/>
              <a:gd name="connsiteX30" fmla="*/ 225585 w 3209207"/>
              <a:gd name="connsiteY30" fmla="*/ 221811 h 612850"/>
              <a:gd name="connsiteX31" fmla="*/ 320298 w 3209207"/>
              <a:gd name="connsiteY31" fmla="*/ 226444 h 612850"/>
              <a:gd name="connsiteX32" fmla="*/ 415680 w 3209207"/>
              <a:gd name="connsiteY32" fmla="*/ 229340 h 612850"/>
              <a:gd name="connsiteX33" fmla="*/ 512735 w 3209207"/>
              <a:gd name="connsiteY33" fmla="*/ 232120 h 612850"/>
              <a:gd name="connsiteX34" fmla="*/ 611464 w 3209207"/>
              <a:gd name="connsiteY34" fmla="*/ 235015 h 612850"/>
              <a:gd name="connsiteX35" fmla="*/ 711532 w 3209207"/>
              <a:gd name="connsiteY35" fmla="*/ 236985 h 612850"/>
              <a:gd name="connsiteX36" fmla="*/ 812604 w 3209207"/>
              <a:gd name="connsiteY36" fmla="*/ 236985 h 612850"/>
              <a:gd name="connsiteX37" fmla="*/ 915014 w 3209207"/>
              <a:gd name="connsiteY37" fmla="*/ 237795 h 612850"/>
              <a:gd name="connsiteX38" fmla="*/ 1018428 w 3209207"/>
              <a:gd name="connsiteY38" fmla="*/ 236985 h 612850"/>
              <a:gd name="connsiteX39" fmla="*/ 1122847 w 3209207"/>
              <a:gd name="connsiteY39" fmla="*/ 235015 h 612850"/>
              <a:gd name="connsiteX40" fmla="*/ 1227600 w 3209207"/>
              <a:gd name="connsiteY40" fmla="*/ 233162 h 612850"/>
              <a:gd name="connsiteX41" fmla="*/ 1333692 w 3209207"/>
              <a:gd name="connsiteY41" fmla="*/ 229340 h 612850"/>
              <a:gd name="connsiteX42" fmla="*/ 1441122 w 3209207"/>
              <a:gd name="connsiteY42" fmla="*/ 225634 h 612850"/>
              <a:gd name="connsiteX43" fmla="*/ 1547883 w 3209207"/>
              <a:gd name="connsiteY43" fmla="*/ 220769 h 612850"/>
              <a:gd name="connsiteX44" fmla="*/ 1655983 w 3209207"/>
              <a:gd name="connsiteY44" fmla="*/ 214282 h 612850"/>
              <a:gd name="connsiteX45" fmla="*/ 1765421 w 3209207"/>
              <a:gd name="connsiteY45" fmla="*/ 206638 h 612850"/>
              <a:gd name="connsiteX46" fmla="*/ 1874860 w 3209207"/>
              <a:gd name="connsiteY46" fmla="*/ 199108 h 612850"/>
              <a:gd name="connsiteX47" fmla="*/ 1984299 w 3209207"/>
              <a:gd name="connsiteY47" fmla="*/ 189495 h 612850"/>
              <a:gd name="connsiteX48" fmla="*/ 2095745 w 3209207"/>
              <a:gd name="connsiteY48" fmla="*/ 178144 h 612850"/>
              <a:gd name="connsiteX49" fmla="*/ 2205184 w 3209207"/>
              <a:gd name="connsiteY49" fmla="*/ 166793 h 612850"/>
              <a:gd name="connsiteX50" fmla="*/ 2316631 w 3209207"/>
              <a:gd name="connsiteY50" fmla="*/ 153472 h 612850"/>
              <a:gd name="connsiteX51" fmla="*/ 2429081 w 3209207"/>
              <a:gd name="connsiteY51" fmla="*/ 139226 h 612850"/>
              <a:gd name="connsiteX52" fmla="*/ 2539523 w 3209207"/>
              <a:gd name="connsiteY52" fmla="*/ 124052 h 612850"/>
              <a:gd name="connsiteX53" fmla="*/ 2651305 w 3209207"/>
              <a:gd name="connsiteY53" fmla="*/ 106215 h 612850"/>
              <a:gd name="connsiteX54" fmla="*/ 2763086 w 3209207"/>
              <a:gd name="connsiteY54" fmla="*/ 87219 h 612850"/>
              <a:gd name="connsiteX55" fmla="*/ 2874867 w 3209207"/>
              <a:gd name="connsiteY55" fmla="*/ 68339 h 612850"/>
              <a:gd name="connsiteX56" fmla="*/ 2986314 w 3209207"/>
              <a:gd name="connsiteY56" fmla="*/ 46331 h 612850"/>
              <a:gd name="connsiteX57" fmla="*/ 3097760 w 3209207"/>
              <a:gd name="connsiteY57" fmla="*/ 23629 h 612850"/>
              <a:gd name="connsiteX58" fmla="*/ 3209207 w 3209207"/>
              <a:gd name="connsiteY58" fmla="*/ 0 h 612850"/>
              <a:gd name="connsiteX59" fmla="*/ 3195151 w 3209207"/>
              <a:gd name="connsiteY59" fmla="*/ 612847 h 612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</a:cxnLst>
            <a:rect l="l" t="t" r="r" b="b"/>
            <a:pathLst>
              <a:path w="3209207" h="612850">
                <a:moveTo>
                  <a:pt x="3195151" y="612847"/>
                </a:moveTo>
                <a:cubicBezTo>
                  <a:pt x="3144238" y="612898"/>
                  <a:pt x="3088941" y="612318"/>
                  <a:pt x="3029871" y="611146"/>
                </a:cubicBezTo>
                <a:lnTo>
                  <a:pt x="2949639" y="608906"/>
                </a:lnTo>
                <a:lnTo>
                  <a:pt x="2978018" y="258115"/>
                </a:lnTo>
                <a:lnTo>
                  <a:pt x="2944764" y="260801"/>
                </a:lnTo>
                <a:lnTo>
                  <a:pt x="2806036" y="271446"/>
                </a:lnTo>
                <a:lnTo>
                  <a:pt x="2666958" y="278917"/>
                </a:lnTo>
                <a:lnTo>
                  <a:pt x="2528469" y="286593"/>
                </a:lnTo>
                <a:lnTo>
                  <a:pt x="2389479" y="292970"/>
                </a:lnTo>
                <a:lnTo>
                  <a:pt x="2252501" y="296993"/>
                </a:lnTo>
                <a:lnTo>
                  <a:pt x="2113775" y="300086"/>
                </a:lnTo>
                <a:lnTo>
                  <a:pt x="1975755" y="301980"/>
                </a:lnTo>
                <a:lnTo>
                  <a:pt x="1840287" y="302348"/>
                </a:lnTo>
                <a:lnTo>
                  <a:pt x="1703009" y="302570"/>
                </a:lnTo>
                <a:lnTo>
                  <a:pt x="1567693" y="301063"/>
                </a:lnTo>
                <a:lnTo>
                  <a:pt x="1432543" y="297523"/>
                </a:lnTo>
                <a:lnTo>
                  <a:pt x="1297969" y="294345"/>
                </a:lnTo>
                <a:lnTo>
                  <a:pt x="1164703" y="290015"/>
                </a:lnTo>
                <a:lnTo>
                  <a:pt x="1032796" y="283907"/>
                </a:lnTo>
                <a:lnTo>
                  <a:pt x="900940" y="277172"/>
                </a:lnTo>
                <a:lnTo>
                  <a:pt x="770303" y="270380"/>
                </a:lnTo>
                <a:lnTo>
                  <a:pt x="641641" y="261702"/>
                </a:lnTo>
                <a:lnTo>
                  <a:pt x="512966" y="253180"/>
                </a:lnTo>
                <a:lnTo>
                  <a:pt x="386177" y="243867"/>
                </a:lnTo>
                <a:lnTo>
                  <a:pt x="260746" y="232775"/>
                </a:lnTo>
                <a:lnTo>
                  <a:pt x="136447" y="222719"/>
                </a:lnTo>
                <a:lnTo>
                  <a:pt x="13506" y="210885"/>
                </a:lnTo>
                <a:lnTo>
                  <a:pt x="0" y="209475"/>
                </a:lnTo>
                <a:lnTo>
                  <a:pt x="40844" y="212313"/>
                </a:lnTo>
                <a:lnTo>
                  <a:pt x="132211" y="216946"/>
                </a:lnTo>
                <a:lnTo>
                  <a:pt x="225585" y="221811"/>
                </a:lnTo>
                <a:lnTo>
                  <a:pt x="320298" y="226444"/>
                </a:lnTo>
                <a:lnTo>
                  <a:pt x="415680" y="229340"/>
                </a:lnTo>
                <a:lnTo>
                  <a:pt x="512735" y="232120"/>
                </a:lnTo>
                <a:lnTo>
                  <a:pt x="611464" y="235015"/>
                </a:lnTo>
                <a:lnTo>
                  <a:pt x="711532" y="236985"/>
                </a:lnTo>
                <a:lnTo>
                  <a:pt x="812604" y="236985"/>
                </a:lnTo>
                <a:lnTo>
                  <a:pt x="915014" y="237795"/>
                </a:lnTo>
                <a:lnTo>
                  <a:pt x="1018428" y="236985"/>
                </a:lnTo>
                <a:lnTo>
                  <a:pt x="1122847" y="235015"/>
                </a:lnTo>
                <a:lnTo>
                  <a:pt x="1227600" y="233162"/>
                </a:lnTo>
                <a:lnTo>
                  <a:pt x="1333692" y="229340"/>
                </a:lnTo>
                <a:lnTo>
                  <a:pt x="1441122" y="225634"/>
                </a:lnTo>
                <a:lnTo>
                  <a:pt x="1547883" y="220769"/>
                </a:lnTo>
                <a:lnTo>
                  <a:pt x="1655983" y="214282"/>
                </a:lnTo>
                <a:lnTo>
                  <a:pt x="1765421" y="206638"/>
                </a:lnTo>
                <a:lnTo>
                  <a:pt x="1874860" y="199108"/>
                </a:lnTo>
                <a:lnTo>
                  <a:pt x="1984299" y="189495"/>
                </a:lnTo>
                <a:lnTo>
                  <a:pt x="2095745" y="178144"/>
                </a:lnTo>
                <a:lnTo>
                  <a:pt x="2205184" y="166793"/>
                </a:lnTo>
                <a:lnTo>
                  <a:pt x="2316631" y="153472"/>
                </a:lnTo>
                <a:lnTo>
                  <a:pt x="2429081" y="139226"/>
                </a:lnTo>
                <a:lnTo>
                  <a:pt x="2539523" y="124052"/>
                </a:lnTo>
                <a:lnTo>
                  <a:pt x="2651305" y="106215"/>
                </a:lnTo>
                <a:lnTo>
                  <a:pt x="2763086" y="87219"/>
                </a:lnTo>
                <a:lnTo>
                  <a:pt x="2874867" y="68339"/>
                </a:lnTo>
                <a:lnTo>
                  <a:pt x="2986314" y="46331"/>
                </a:lnTo>
                <a:lnTo>
                  <a:pt x="3097760" y="23629"/>
                </a:lnTo>
                <a:lnTo>
                  <a:pt x="3209207" y="0"/>
                </a:lnTo>
                <a:cubicBezTo>
                  <a:pt x="3198832" y="386055"/>
                  <a:pt x="3205525" y="226792"/>
                  <a:pt x="3195151" y="612847"/>
                </a:cubicBez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784A90AF-1136-34A1-F255-31545CA3E448}"/>
              </a:ext>
            </a:extLst>
          </p:cNvPr>
          <p:cNvSpPr txBox="1">
            <a:spLocks/>
          </p:cNvSpPr>
          <p:nvPr/>
        </p:nvSpPr>
        <p:spPr bwMode="gray">
          <a:xfrm>
            <a:off x="768928" y="613871"/>
            <a:ext cx="1759784" cy="4630741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5400" b="0" i="0" kern="1200">
                <a:solidFill>
                  <a:schemeClr val="bg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endParaRPr lang="en-US" sz="1400">
              <a:latin typeface="Palatino Linotype"/>
            </a:endParaRPr>
          </a:p>
          <a:p>
            <a:r>
              <a:rPr lang="en-US" sz="1400">
                <a:latin typeface="Palatino Linotype"/>
              </a:rPr>
              <a:t>Possible Factors: </a:t>
            </a:r>
          </a:p>
          <a:p>
            <a:endParaRPr lang="en-US" sz="1400">
              <a:latin typeface="Palatino Linotype"/>
            </a:endParaRPr>
          </a:p>
          <a:p>
            <a:pPr marL="285750" indent="-285750">
              <a:buFont typeface="Arial"/>
              <a:buChar char="•"/>
            </a:pPr>
            <a:r>
              <a:rPr lang="en-US" sz="1400">
                <a:latin typeface="Palatino Linotype"/>
              </a:rPr>
              <a:t>Severity of condition/ medical complexity</a:t>
            </a:r>
          </a:p>
          <a:p>
            <a:pPr marL="285750" indent="-285750">
              <a:buFont typeface="Arial"/>
              <a:buChar char="•"/>
            </a:pPr>
            <a:endParaRPr lang="en-US" sz="1400">
              <a:latin typeface="Palatino Linotype"/>
            </a:endParaRPr>
          </a:p>
          <a:p>
            <a:pPr marL="285750" indent="-285750">
              <a:buFont typeface="Arial"/>
              <a:buChar char="•"/>
            </a:pPr>
            <a:r>
              <a:rPr lang="en-US" sz="1400">
                <a:latin typeface="Palatino Linotype"/>
              </a:rPr>
              <a:t>Technological literacy</a:t>
            </a:r>
          </a:p>
          <a:p>
            <a:pPr marL="285750" indent="-285750">
              <a:buFont typeface="Arial"/>
              <a:buChar char="•"/>
            </a:pPr>
            <a:endParaRPr lang="en-US" sz="1400">
              <a:latin typeface="Palatino Linotype"/>
            </a:endParaRPr>
          </a:p>
          <a:p>
            <a:pPr marL="285750" indent="-285750">
              <a:buFont typeface="Arial"/>
              <a:buChar char="•"/>
            </a:pPr>
            <a:r>
              <a:rPr lang="en-US" sz="1400">
                <a:latin typeface="Palatino Linotype"/>
              </a:rPr>
              <a:t>Transportation barriers</a:t>
            </a:r>
          </a:p>
          <a:p>
            <a:pPr marL="285750" indent="-285750">
              <a:buFont typeface="Arial"/>
              <a:buChar char="•"/>
            </a:pPr>
            <a:endParaRPr lang="en-US" sz="1400">
              <a:latin typeface="Palatino Linotype"/>
            </a:endParaRPr>
          </a:p>
          <a:p>
            <a:pPr marL="285750" indent="-285750">
              <a:buFont typeface="Arial"/>
              <a:buChar char="•"/>
            </a:pPr>
            <a:r>
              <a:rPr lang="en-US" sz="1400">
                <a:latin typeface="Palatino Linotype"/>
              </a:rPr>
              <a:t>Developmental milestones </a:t>
            </a:r>
          </a:p>
          <a:p>
            <a:pPr marL="285750" indent="-285750">
              <a:buFont typeface="Arial"/>
              <a:buChar char="•"/>
            </a:pPr>
            <a:endParaRPr lang="en-US" sz="1400">
              <a:latin typeface="Palatino Linotype"/>
            </a:endParaRPr>
          </a:p>
          <a:p>
            <a:pPr marL="285750" indent="-285750">
              <a:buFont typeface="Arial"/>
              <a:buChar char="•"/>
            </a:pPr>
            <a:endParaRPr lang="en-US" sz="1400">
              <a:latin typeface="Palatino Linotype"/>
            </a:endParaRPr>
          </a:p>
          <a:p>
            <a:r>
              <a:rPr lang="en-US" sz="1400">
                <a:latin typeface="Palatino Linotype"/>
              </a:rPr>
              <a:t>*Does not include children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Title 1">
                <a:extLst>
                  <a:ext uri="{FF2B5EF4-FFF2-40B4-BE49-F238E27FC236}">
                    <a16:creationId xmlns:a16="http://schemas.microsoft.com/office/drawing/2014/main" id="{A1A0C112-C0A6-0B3C-4C31-97234C9FCC95}"/>
                  </a:ext>
                </a:extLst>
              </p:cNvPr>
              <p:cNvSpPr txBox="1">
                <a:spLocks/>
              </p:cNvSpPr>
              <p:nvPr/>
            </p:nvSpPr>
            <p:spPr bwMode="gray">
              <a:xfrm>
                <a:off x="3612444" y="5362908"/>
                <a:ext cx="7810629" cy="1376796"/>
              </a:xfrm>
              <a:prstGeom prst="rect">
                <a:avLst/>
              </a:prstGeom>
            </p:spPr>
            <p:txBody>
              <a:bodyPr vert="horz" lIns="91440" tIns="45720" rIns="91440" bIns="45720" rtlCol="0" anchor="b">
                <a:normAutofit lnSpcReduction="10000"/>
              </a:bodyPr>
              <a:lstStyle>
                <a:lvl1pPr algn="l" defTabSz="457200" rtl="0" eaLnBrk="1" latinLnBrk="0" hangingPunct="1">
                  <a:spcBef>
                    <a:spcPct val="0"/>
                  </a:spcBef>
                  <a:buNone/>
                  <a:defRPr sz="5400" b="0" i="0" kern="1200">
                    <a:solidFill>
                      <a:schemeClr val="bg2"/>
                    </a:solidFill>
                    <a:latin typeface="+mj-lt"/>
                    <a:ea typeface="+mj-ea"/>
                    <a:cs typeface="+mj-cs"/>
                  </a:defRPr>
                </a:lvl1pPr>
                <a:lvl2pPr eaLnBrk="1" hangingPunct="1">
                  <a:defRPr>
                    <a:solidFill>
                      <a:schemeClr val="tx2"/>
                    </a:solidFill>
                  </a:defRPr>
                </a:lvl2pPr>
                <a:lvl3pPr eaLnBrk="1" hangingPunct="1">
                  <a:defRPr>
                    <a:solidFill>
                      <a:schemeClr val="tx2"/>
                    </a:solidFill>
                  </a:defRPr>
                </a:lvl3pPr>
                <a:lvl4pPr eaLnBrk="1" hangingPunct="1">
                  <a:defRPr>
                    <a:solidFill>
                      <a:schemeClr val="tx2"/>
                    </a:solidFill>
                  </a:defRPr>
                </a:lvl4pPr>
                <a:lvl5pPr eaLnBrk="1" hangingPunct="1">
                  <a:defRPr>
                    <a:solidFill>
                      <a:schemeClr val="tx2"/>
                    </a:solidFill>
                  </a:defRPr>
                </a:lvl5pPr>
                <a:lvl6pPr eaLnBrk="1" hangingPunct="1">
                  <a:defRPr>
                    <a:solidFill>
                      <a:schemeClr val="tx2"/>
                    </a:solidFill>
                  </a:defRPr>
                </a:lvl6pPr>
                <a:lvl7pPr eaLnBrk="1" hangingPunct="1">
                  <a:defRPr>
                    <a:solidFill>
                      <a:schemeClr val="tx2"/>
                    </a:solidFill>
                  </a:defRPr>
                </a:lvl7pPr>
                <a:lvl8pPr eaLnBrk="1" hangingPunct="1">
                  <a:defRPr>
                    <a:solidFill>
                      <a:schemeClr val="tx2"/>
                    </a:solidFill>
                  </a:defRPr>
                </a:lvl8pPr>
                <a:lvl9pPr eaLnBrk="1" hangingPunct="1">
                  <a:defRPr>
                    <a:solidFill>
                      <a:schemeClr val="tx2"/>
                    </a:solidFill>
                  </a:defRPr>
                </a:lvl9pPr>
              </a:lstStyle>
              <a:p>
                <a:endParaRPr lang="en-US" sz="1400">
                  <a:solidFill>
                    <a:schemeClr val="tx1"/>
                  </a:solidFill>
                  <a:latin typeface="Palatino Linotype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̂"/>
                          <m:ctrlPr>
                            <a:rPr lang="en-US" sz="1400" i="1" smtClean="0"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1400" i="1"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𝑑𝑖𝑓𝑓</m:t>
                          </m:r>
                        </m:e>
                      </m:acc>
                      <m:r>
                        <a:rPr lang="en-US" sz="1400" b="0" i="1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Cambria Math" panose="02040503050406030204" pitchFamily="18" charset="0"/>
                        </a:rPr>
                        <m:t>=783 − .389∗</m:t>
                      </m:r>
                      <m:r>
                        <a:rPr lang="en-US" sz="1400" b="0" i="1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Cambria Math" panose="02040503050406030204" pitchFamily="18" charset="0"/>
                        </a:rPr>
                        <m:t>𝐵𝑖𝑟𝑡h𝑌𝑒𝑎𝑟</m:t>
                      </m:r>
                    </m:oMath>
                  </m:oMathPara>
                </a14:m>
                <a:endParaRPr lang="en-US" sz="1400">
                  <a:solidFill>
                    <a:schemeClr val="tx1">
                      <a:lumMod val="85000"/>
                      <a:lumOff val="15000"/>
                    </a:schemeClr>
                  </a:solidFill>
                  <a:latin typeface="Palatino Linotype"/>
                </a:endParaRPr>
              </a:p>
              <a:p>
                <a:endParaRPr lang="en-US" sz="1400">
                  <a:solidFill>
                    <a:schemeClr val="tx1">
                      <a:lumMod val="85000"/>
                      <a:lumOff val="15000"/>
                    </a:schemeClr>
                  </a:solidFill>
                  <a:latin typeface="Palatino Linotype"/>
                </a:endParaRPr>
              </a:p>
              <a:p>
                <a:r>
                  <a:rPr lang="en-US" sz="14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Palatino Linotype"/>
                  </a:rPr>
                  <a:t>95% Confidence Interval for birth year: (-.41, -.37)</a:t>
                </a:r>
              </a:p>
              <a:p>
                <a:endParaRPr lang="en-US" sz="1400">
                  <a:solidFill>
                    <a:schemeClr val="tx1">
                      <a:lumMod val="85000"/>
                      <a:lumOff val="15000"/>
                    </a:schemeClr>
                  </a:solidFill>
                  <a:latin typeface="Palatino Linotype"/>
                </a:endParaRPr>
              </a:p>
              <a:p>
                <a:r>
                  <a:rPr lang="en-US" sz="14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Palatino Linotype"/>
                  </a:rPr>
                  <a:t>There is evidence of a significant relationship between age and wait time. </a:t>
                </a:r>
              </a:p>
              <a:p>
                <a:endParaRPr lang="en-US" sz="1400">
                  <a:solidFill>
                    <a:schemeClr val="tx1"/>
                  </a:solidFill>
                  <a:latin typeface="Palatino Linotype"/>
                </a:endParaRPr>
              </a:p>
            </p:txBody>
          </p:sp>
        </mc:Choice>
        <mc:Fallback>
          <p:sp>
            <p:nvSpPr>
              <p:cNvPr id="3" name="Title 1">
                <a:extLst>
                  <a:ext uri="{FF2B5EF4-FFF2-40B4-BE49-F238E27FC236}">
                    <a16:creationId xmlns:a16="http://schemas.microsoft.com/office/drawing/2014/main" id="{A1A0C112-C0A6-0B3C-4C31-97234C9FCC9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gray">
              <a:xfrm>
                <a:off x="3612444" y="5362908"/>
                <a:ext cx="7810629" cy="1376796"/>
              </a:xfrm>
              <a:prstGeom prst="rect">
                <a:avLst/>
              </a:prstGeom>
              <a:blipFill>
                <a:blip r:embed="rId2"/>
                <a:stretch>
                  <a:fillRect l="-23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Picture 5">
            <a:extLst>
              <a:ext uri="{FF2B5EF4-FFF2-40B4-BE49-F238E27FC236}">
                <a16:creationId xmlns:a16="http://schemas.microsoft.com/office/drawing/2014/main" id="{72047F33-7906-47A7-9ED3-4E8C8777499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4800" y="643465"/>
            <a:ext cx="8734348" cy="4601147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6B1A8729-54BE-E3A4-95B3-483E97E83A99}"/>
              </a:ext>
            </a:extLst>
          </p:cNvPr>
          <p:cNvSpPr txBox="1"/>
          <p:nvPr/>
        </p:nvSpPr>
        <p:spPr>
          <a:xfrm>
            <a:off x="4476168" y="274133"/>
            <a:ext cx="55767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/>
              <a:t>Deviation from Wait Time by Birth Year, Ages 18+</a:t>
            </a:r>
          </a:p>
        </p:txBody>
      </p:sp>
    </p:spTree>
    <p:extLst>
      <p:ext uri="{BB962C8B-B14F-4D97-AF65-F5344CB8AC3E}">
        <p14:creationId xmlns:p14="http://schemas.microsoft.com/office/powerpoint/2010/main" val="416788593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 Boardroom">
  <a:themeElements>
    <a:clrScheme name="Ion Boardroom">
      <a:dk1>
        <a:sysClr val="windowText" lastClr="000000"/>
      </a:dk1>
      <a:lt1>
        <a:sysClr val="window" lastClr="FFFFFF"/>
      </a:lt1>
      <a:dk2>
        <a:srgbClr val="0E5580"/>
      </a:dk2>
      <a:lt2>
        <a:srgbClr val="EBEBEB"/>
      </a:lt2>
      <a:accent1>
        <a:srgbClr val="ACD433"/>
      </a:accent1>
      <a:accent2>
        <a:srgbClr val="E6C133"/>
      </a:accent2>
      <a:accent3>
        <a:srgbClr val="EF7A24"/>
      </a:accent3>
      <a:accent4>
        <a:srgbClr val="5AA0F5"/>
      </a:accent4>
      <a:accent5>
        <a:srgbClr val="75CEEC"/>
      </a:accent5>
      <a:accent6>
        <a:srgbClr val="65D6A0"/>
      </a:accent6>
      <a:hlink>
        <a:srgbClr val="C4E46E"/>
      </a:hlink>
      <a:folHlink>
        <a:srgbClr val="BDE0FB"/>
      </a:folHlink>
    </a:clrScheme>
    <a:fontScheme name="Ion Boardroom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 Boardroom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2000"/>
                <a:hueMod val="96000"/>
                <a:satMod val="128000"/>
                <a:lumMod val="114000"/>
              </a:schemeClr>
            </a:gs>
            <a:gs pos="100000">
              <a:schemeClr val="phClr">
                <a:shade val="62000"/>
                <a:hueMod val="100000"/>
                <a:satMod val="13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2000"/>
                <a:hueMod val="108000"/>
                <a:satMod val="164000"/>
                <a:lumMod val="69000"/>
              </a:schemeClr>
              <a:schemeClr val="phClr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 Boardroom" id="{FC33163D-4339-46B1-8EED-24C834239D99}" vid="{A3AB87EF-B655-4FFF-8D05-F333AD7F2789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Application>Microsoft Office PowerPoint</Application>
  <PresentationFormat>Widescreen</PresentationFormat>
  <Slides>6</Slides>
  <Notes>2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Ion Boardroom</vt:lpstr>
      <vt:lpstr>Group 1 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revision>1</cp:revision>
  <dcterms:created xsi:type="dcterms:W3CDTF">2026-04-10T23:07:01Z</dcterms:created>
  <dcterms:modified xsi:type="dcterms:W3CDTF">2026-04-11T21:39:38Z</dcterms:modified>
</cp:coreProperties>
</file>