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4" r:id="rId4"/>
    <p:sldMasterId id="214748370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Quantico"/>
      <p:regular r:id="rId19"/>
      <p:bold r:id="rId20"/>
      <p:italic r:id="rId21"/>
      <p:boldItalic r:id="rId22"/>
    </p:embeddedFont>
    <p:embeddedFont>
      <p:font typeface="La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Quantico-bold.fntdata"/><Relationship Id="rId22" Type="http://schemas.openxmlformats.org/officeDocument/2006/relationships/font" Target="fonts/Quantico-boldItalic.fntdata"/><Relationship Id="rId21" Type="http://schemas.openxmlformats.org/officeDocument/2006/relationships/font" Target="fonts/Quantico-italic.fntdata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Quantico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d56cc2dbd2_0_1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d56cc2dbd2_0_1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d56cc2dbd2_1_4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d56cc2dbd2_1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d584c07277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d584c07277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d56cc2dbd2_0_14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d56cc2dbd2_0_1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d56cc2dbd2_0_1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d56cc2dbd2_0_1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d584c07277_1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d584c07277_1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d56cc2dbd2_0_8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d56cc2dbd2_0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d56cc2dbd2_0_1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3d56cc2dbd2_0_1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d56cc2dbd2_0_1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d56cc2dbd2_0_1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According to Vanderhout et al. (2025) who also conducted an analysis on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d56cc2dbd2_0_1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d56cc2dbd2_0_1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d56cc2dbd2_0_1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3d56cc2dbd2_0_1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d56cc2dbd2_0_13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d56cc2dbd2_0_1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BLANK_16_1_1">
    <p:bg>
      <p:bgPr>
        <a:solidFill>
          <a:schemeClr val="lt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0" y="0"/>
            <a:ext cx="5440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5440200" y="555250"/>
            <a:ext cx="3703800" cy="458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636875" y="563400"/>
            <a:ext cx="4803000" cy="4588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876900" y="874250"/>
            <a:ext cx="4387500" cy="2632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958450" y="4298625"/>
            <a:ext cx="2008500" cy="45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"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idx="1" type="subTitle"/>
          </p:nvPr>
        </p:nvSpPr>
        <p:spPr>
          <a:xfrm>
            <a:off x="411875" y="389750"/>
            <a:ext cx="2237100" cy="816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2" type="subTitle"/>
          </p:nvPr>
        </p:nvSpPr>
        <p:spPr>
          <a:xfrm>
            <a:off x="3469838" y="218278"/>
            <a:ext cx="5659800" cy="4527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3" type="subTitle"/>
          </p:nvPr>
        </p:nvSpPr>
        <p:spPr>
          <a:xfrm>
            <a:off x="3469838" y="1064402"/>
            <a:ext cx="5659800" cy="4527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4" type="subTitle"/>
          </p:nvPr>
        </p:nvSpPr>
        <p:spPr>
          <a:xfrm>
            <a:off x="3469838" y="1923965"/>
            <a:ext cx="5659800" cy="4527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2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5" type="subTitle"/>
          </p:nvPr>
        </p:nvSpPr>
        <p:spPr>
          <a:xfrm>
            <a:off x="3469838" y="2810376"/>
            <a:ext cx="5659800" cy="4527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6" type="subTitle"/>
          </p:nvPr>
        </p:nvSpPr>
        <p:spPr>
          <a:xfrm>
            <a:off x="3469838" y="3646164"/>
            <a:ext cx="5659800" cy="4527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5"/>
          <p:cNvSpPr txBox="1"/>
          <p:nvPr>
            <p:ph idx="7" type="subTitle"/>
          </p:nvPr>
        </p:nvSpPr>
        <p:spPr>
          <a:xfrm>
            <a:off x="3469838" y="4530963"/>
            <a:ext cx="5659800" cy="4527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_1_1_1_1_1_1">
    <p:bg>
      <p:bgPr>
        <a:solidFill>
          <a:schemeClr val="accent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99900" y="99900"/>
            <a:ext cx="8944200" cy="493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9" name="Google Shape;69;p16"/>
          <p:cNvSpPr/>
          <p:nvPr/>
        </p:nvSpPr>
        <p:spPr>
          <a:xfrm>
            <a:off x="252300" y="252300"/>
            <a:ext cx="8639400" cy="463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0" name="Google Shape;70;p16"/>
          <p:cNvSpPr/>
          <p:nvPr/>
        </p:nvSpPr>
        <p:spPr>
          <a:xfrm>
            <a:off x="404700" y="404700"/>
            <a:ext cx="8334600" cy="4326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1" name="Google Shape;71;p16"/>
          <p:cNvSpPr/>
          <p:nvPr/>
        </p:nvSpPr>
        <p:spPr>
          <a:xfrm>
            <a:off x="557100" y="557100"/>
            <a:ext cx="8029800" cy="402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2" name="Google Shape;72;p16"/>
          <p:cNvSpPr txBox="1"/>
          <p:nvPr>
            <p:ph type="title"/>
          </p:nvPr>
        </p:nvSpPr>
        <p:spPr>
          <a:xfrm>
            <a:off x="941650" y="795275"/>
            <a:ext cx="2861400" cy="816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2" type="title"/>
          </p:nvPr>
        </p:nvSpPr>
        <p:spPr>
          <a:xfrm>
            <a:off x="4399600" y="835425"/>
            <a:ext cx="27036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74" name="Google Shape;74;p16"/>
          <p:cNvSpPr txBox="1"/>
          <p:nvPr>
            <p:ph idx="3" type="title"/>
          </p:nvPr>
        </p:nvSpPr>
        <p:spPr>
          <a:xfrm>
            <a:off x="6496050" y="835425"/>
            <a:ext cx="27036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75" name="Google Shape;75;p16"/>
          <p:cNvSpPr txBox="1"/>
          <p:nvPr>
            <p:ph idx="4" type="title"/>
          </p:nvPr>
        </p:nvSpPr>
        <p:spPr>
          <a:xfrm>
            <a:off x="4385600" y="2797575"/>
            <a:ext cx="27036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idx="5" type="title"/>
          </p:nvPr>
        </p:nvSpPr>
        <p:spPr>
          <a:xfrm>
            <a:off x="6496050" y="2797575"/>
            <a:ext cx="27036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6" type="title"/>
          </p:nvPr>
        </p:nvSpPr>
        <p:spPr>
          <a:xfrm>
            <a:off x="4423700" y="1379550"/>
            <a:ext cx="17037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8" name="Google Shape;78;p16"/>
          <p:cNvSpPr txBox="1"/>
          <p:nvPr>
            <p:ph idx="7" type="title"/>
          </p:nvPr>
        </p:nvSpPr>
        <p:spPr>
          <a:xfrm>
            <a:off x="6562725" y="1379550"/>
            <a:ext cx="17037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9" name="Google Shape;79;p16"/>
          <p:cNvSpPr txBox="1"/>
          <p:nvPr>
            <p:ph idx="8" type="title"/>
          </p:nvPr>
        </p:nvSpPr>
        <p:spPr>
          <a:xfrm>
            <a:off x="4423700" y="3341700"/>
            <a:ext cx="17037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0" name="Google Shape;80;p16"/>
          <p:cNvSpPr txBox="1"/>
          <p:nvPr>
            <p:ph idx="9" type="title"/>
          </p:nvPr>
        </p:nvSpPr>
        <p:spPr>
          <a:xfrm>
            <a:off x="6562725" y="3341688"/>
            <a:ext cx="1703700" cy="772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1" name="Google Shape;81;p16"/>
          <p:cNvSpPr txBox="1"/>
          <p:nvPr>
            <p:ph idx="13" type="title"/>
          </p:nvPr>
        </p:nvSpPr>
        <p:spPr>
          <a:xfrm>
            <a:off x="966700" y="1417525"/>
            <a:ext cx="2072700" cy="1705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2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2">
  <p:cSld name="BLANK_1_1_1_1_1_1_1_1_1_1_1_1_1_1_1_1_1_1_1_1">
    <p:bg>
      <p:bgPr>
        <a:solidFill>
          <a:schemeClr val="dk2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/>
          <p:nvPr/>
        </p:nvSpPr>
        <p:spPr>
          <a:xfrm>
            <a:off x="5404500" y="-50"/>
            <a:ext cx="3739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0" y="1499700"/>
            <a:ext cx="9144000" cy="364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5" name="Google Shape;85;p17"/>
          <p:cNvSpPr/>
          <p:nvPr/>
        </p:nvSpPr>
        <p:spPr>
          <a:xfrm>
            <a:off x="5404500" y="1499700"/>
            <a:ext cx="3739500" cy="3645000"/>
          </a:xfrm>
          <a:prstGeom prst="snip1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6" name="Google Shape;86;p17"/>
          <p:cNvSpPr txBox="1"/>
          <p:nvPr>
            <p:ph idx="1" type="subTitle"/>
          </p:nvPr>
        </p:nvSpPr>
        <p:spPr>
          <a:xfrm>
            <a:off x="5792075" y="1776150"/>
            <a:ext cx="2799600" cy="3092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87" name="Google Shape;87;p17"/>
          <p:cNvSpPr/>
          <p:nvPr>
            <p:ph idx="2" type="pic"/>
          </p:nvPr>
        </p:nvSpPr>
        <p:spPr>
          <a:xfrm>
            <a:off x="1801500" y="1497750"/>
            <a:ext cx="1801500" cy="18225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  <p:sp>
        <p:nvSpPr>
          <p:cNvPr id="88" name="Google Shape;88;p17"/>
          <p:cNvSpPr/>
          <p:nvPr>
            <p:ph idx="3" type="pic"/>
          </p:nvPr>
        </p:nvSpPr>
        <p:spPr>
          <a:xfrm>
            <a:off x="1801500" y="3320250"/>
            <a:ext cx="1801500" cy="18225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  <p:sp>
        <p:nvSpPr>
          <p:cNvPr id="89" name="Google Shape;89;p17"/>
          <p:cNvSpPr/>
          <p:nvPr>
            <p:ph idx="4" type="pic"/>
          </p:nvPr>
        </p:nvSpPr>
        <p:spPr>
          <a:xfrm>
            <a:off x="0" y="1497750"/>
            <a:ext cx="1801500" cy="18225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  <p:sp>
        <p:nvSpPr>
          <p:cNvPr id="90" name="Google Shape;90;p17"/>
          <p:cNvSpPr/>
          <p:nvPr>
            <p:ph idx="5" type="pic"/>
          </p:nvPr>
        </p:nvSpPr>
        <p:spPr>
          <a:xfrm>
            <a:off x="0" y="3320250"/>
            <a:ext cx="1801500" cy="18225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  <p:sp>
        <p:nvSpPr>
          <p:cNvPr id="91" name="Google Shape;91;p17"/>
          <p:cNvSpPr/>
          <p:nvPr>
            <p:ph idx="6" type="pic"/>
          </p:nvPr>
        </p:nvSpPr>
        <p:spPr>
          <a:xfrm>
            <a:off x="3603000" y="1497750"/>
            <a:ext cx="1801500" cy="18225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  <p:sp>
        <p:nvSpPr>
          <p:cNvPr id="92" name="Google Shape;92;p17"/>
          <p:cNvSpPr/>
          <p:nvPr>
            <p:ph idx="7" type="pic"/>
          </p:nvPr>
        </p:nvSpPr>
        <p:spPr>
          <a:xfrm>
            <a:off x="3603000" y="3320250"/>
            <a:ext cx="1801500" cy="18225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3">
  <p:cSld name="BLANK_1_1_1_1_1_1_1_1_1_1_1_1">
    <p:bg>
      <p:bgPr>
        <a:solidFill>
          <a:schemeClr val="lt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/>
          <p:nvPr/>
        </p:nvSpPr>
        <p:spPr>
          <a:xfrm>
            <a:off x="5404500" y="-50"/>
            <a:ext cx="37395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5" name="Google Shape;95;p18"/>
          <p:cNvSpPr/>
          <p:nvPr/>
        </p:nvSpPr>
        <p:spPr>
          <a:xfrm>
            <a:off x="0" y="1499700"/>
            <a:ext cx="9144000" cy="364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5404500" y="1499700"/>
            <a:ext cx="3739500" cy="3645000"/>
          </a:xfrm>
          <a:prstGeom prst="snip1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7" name="Google Shape;97;p18"/>
          <p:cNvSpPr txBox="1"/>
          <p:nvPr>
            <p:ph type="title"/>
          </p:nvPr>
        </p:nvSpPr>
        <p:spPr>
          <a:xfrm>
            <a:off x="5821575" y="1709925"/>
            <a:ext cx="2882700" cy="627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98" name="Google Shape;98;p18"/>
          <p:cNvSpPr txBox="1"/>
          <p:nvPr>
            <p:ph idx="2" type="title"/>
          </p:nvPr>
        </p:nvSpPr>
        <p:spPr>
          <a:xfrm>
            <a:off x="516600" y="486575"/>
            <a:ext cx="3823500" cy="678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99" name="Google Shape;99;p18"/>
          <p:cNvSpPr txBox="1"/>
          <p:nvPr>
            <p:ph idx="1" type="subTitle"/>
          </p:nvPr>
        </p:nvSpPr>
        <p:spPr>
          <a:xfrm>
            <a:off x="5821575" y="2476500"/>
            <a:ext cx="2019900" cy="455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0" name="Google Shape;100;p18"/>
          <p:cNvSpPr txBox="1"/>
          <p:nvPr>
            <p:ph idx="3" type="title"/>
          </p:nvPr>
        </p:nvSpPr>
        <p:spPr>
          <a:xfrm>
            <a:off x="5810125" y="3070875"/>
            <a:ext cx="2388600" cy="529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01" name="Google Shape;101;p18"/>
          <p:cNvSpPr txBox="1"/>
          <p:nvPr>
            <p:ph idx="4" type="subTitle"/>
          </p:nvPr>
        </p:nvSpPr>
        <p:spPr>
          <a:xfrm>
            <a:off x="5821575" y="3426050"/>
            <a:ext cx="2650500" cy="898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2" name="Google Shape;102;p18"/>
          <p:cNvSpPr/>
          <p:nvPr>
            <p:ph idx="5" type="pic"/>
          </p:nvPr>
        </p:nvSpPr>
        <p:spPr>
          <a:xfrm>
            <a:off x="0" y="1502400"/>
            <a:ext cx="5404500" cy="3639600"/>
          </a:xfrm>
          <a:prstGeom prst="snip1Rect">
            <a:avLst>
              <a:gd fmla="val 16026" name="adj"/>
            </a:avLst>
          </a:prstGeom>
          <a:noFill/>
          <a:ln>
            <a:noFill/>
          </a:ln>
        </p:spPr>
      </p:sp>
      <p:sp>
        <p:nvSpPr>
          <p:cNvPr id="103" name="Google Shape;103;p18"/>
          <p:cNvSpPr txBox="1"/>
          <p:nvPr>
            <p:ph idx="6" type="subTitle"/>
          </p:nvPr>
        </p:nvSpPr>
        <p:spPr>
          <a:xfrm>
            <a:off x="5794900" y="4333425"/>
            <a:ext cx="2718300" cy="354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" name="Google Shape;104;p18"/>
          <p:cNvSpPr txBox="1"/>
          <p:nvPr>
            <p:ph idx="7" type="subTitle"/>
          </p:nvPr>
        </p:nvSpPr>
        <p:spPr>
          <a:xfrm>
            <a:off x="5821575" y="4501450"/>
            <a:ext cx="2650500" cy="898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5 ">
  <p:cSld name="BLANK_1_1_1_1_1_1_1">
    <p:bg>
      <p:bgPr>
        <a:solidFill>
          <a:schemeClr val="accent5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/>
          <p:nvPr/>
        </p:nvSpPr>
        <p:spPr>
          <a:xfrm>
            <a:off x="731650" y="619550"/>
            <a:ext cx="8412300" cy="4525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07" name="Google Shape;107;p19"/>
          <p:cNvSpPr txBox="1"/>
          <p:nvPr>
            <p:ph type="title"/>
          </p:nvPr>
        </p:nvSpPr>
        <p:spPr>
          <a:xfrm>
            <a:off x="920550" y="904500"/>
            <a:ext cx="7226700" cy="908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08" name="Google Shape;108;p19"/>
          <p:cNvSpPr txBox="1"/>
          <p:nvPr>
            <p:ph idx="2" type="title"/>
          </p:nvPr>
        </p:nvSpPr>
        <p:spPr>
          <a:xfrm>
            <a:off x="920550" y="1881950"/>
            <a:ext cx="5228400" cy="1944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9" name="Google Shape;109;p19"/>
          <p:cNvSpPr txBox="1"/>
          <p:nvPr>
            <p:ph idx="1" type="subTitle"/>
          </p:nvPr>
        </p:nvSpPr>
        <p:spPr>
          <a:xfrm>
            <a:off x="920550" y="4518700"/>
            <a:ext cx="1817400" cy="45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 sz="9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6">
  <p:cSld name="BLANK_1_1_1_1_1_1_2">
    <p:bg>
      <p:bgPr>
        <a:solidFill>
          <a:schemeClr val="accent2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/>
          <p:nvPr/>
        </p:nvSpPr>
        <p:spPr>
          <a:xfrm>
            <a:off x="99900" y="99900"/>
            <a:ext cx="8944200" cy="493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2" name="Google Shape;112;p20"/>
          <p:cNvSpPr/>
          <p:nvPr/>
        </p:nvSpPr>
        <p:spPr>
          <a:xfrm>
            <a:off x="252300" y="252300"/>
            <a:ext cx="8639400" cy="463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404700" y="404700"/>
            <a:ext cx="8334600" cy="4326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557100" y="560700"/>
            <a:ext cx="8029800" cy="402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5" name="Google Shape;115;p20"/>
          <p:cNvSpPr txBox="1"/>
          <p:nvPr>
            <p:ph type="title"/>
          </p:nvPr>
        </p:nvSpPr>
        <p:spPr>
          <a:xfrm>
            <a:off x="910650" y="1462775"/>
            <a:ext cx="7349400" cy="2513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2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16" name="Google Shape;116;p20"/>
          <p:cNvSpPr txBox="1"/>
          <p:nvPr>
            <p:ph idx="1" type="subTitle"/>
          </p:nvPr>
        </p:nvSpPr>
        <p:spPr>
          <a:xfrm>
            <a:off x="948750" y="4188925"/>
            <a:ext cx="1817400" cy="45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Lato"/>
              <a:buNone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17" name="Google Shape;117;p20"/>
          <p:cNvSpPr txBox="1"/>
          <p:nvPr>
            <p:ph idx="2" type="title"/>
          </p:nvPr>
        </p:nvSpPr>
        <p:spPr>
          <a:xfrm>
            <a:off x="948750" y="930950"/>
            <a:ext cx="7311300" cy="315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b="1" sz="5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7 ">
  <p:cSld name="CUSTOM_11">
    <p:bg>
      <p:bgPr>
        <a:solidFill>
          <a:schemeClr val="lt2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/>
          <p:nvPr/>
        </p:nvSpPr>
        <p:spPr>
          <a:xfrm>
            <a:off x="5444100" y="2728350"/>
            <a:ext cx="2952300" cy="2033400"/>
          </a:xfrm>
          <a:prstGeom prst="snip1Rect">
            <a:avLst>
              <a:gd fmla="val 139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0" name="Google Shape;120;p21"/>
          <p:cNvSpPr/>
          <p:nvPr/>
        </p:nvSpPr>
        <p:spPr>
          <a:xfrm>
            <a:off x="0" y="0"/>
            <a:ext cx="9144000" cy="4236000"/>
          </a:xfrm>
          <a:prstGeom prst="snip1Rect">
            <a:avLst>
              <a:gd fmla="val 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5448300" y="694950"/>
            <a:ext cx="2952300" cy="2033400"/>
          </a:xfrm>
          <a:prstGeom prst="snip1Rect">
            <a:avLst>
              <a:gd fmla="val 139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5438163" y="4761750"/>
            <a:ext cx="2964175" cy="388625"/>
          </a:xfrm>
          <a:custGeom>
            <a:rect b="b" l="l" r="r" t="t"/>
            <a:pathLst>
              <a:path extrusionOk="0" h="15545" w="118567">
                <a:moveTo>
                  <a:pt x="0" y="15545"/>
                </a:moveTo>
                <a:lnTo>
                  <a:pt x="118567" y="15545"/>
                </a:lnTo>
                <a:lnTo>
                  <a:pt x="103022" y="0"/>
                </a:lnTo>
                <a:lnTo>
                  <a:pt x="30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3" name="Google Shape;123;p21"/>
          <p:cNvSpPr/>
          <p:nvPr/>
        </p:nvSpPr>
        <p:spPr>
          <a:xfrm>
            <a:off x="5437625" y="-10675"/>
            <a:ext cx="2971800" cy="708675"/>
          </a:xfrm>
          <a:custGeom>
            <a:rect b="b" l="l" r="r" t="t"/>
            <a:pathLst>
              <a:path extrusionOk="0" h="28347" w="118872">
                <a:moveTo>
                  <a:pt x="0" y="0"/>
                </a:moveTo>
                <a:lnTo>
                  <a:pt x="0" y="28347"/>
                </a:lnTo>
                <a:lnTo>
                  <a:pt x="118872" y="28347"/>
                </a:lnTo>
                <a:lnTo>
                  <a:pt x="118872" y="30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4" name="Google Shape;124;p21"/>
          <p:cNvSpPr txBox="1"/>
          <p:nvPr>
            <p:ph type="title"/>
          </p:nvPr>
        </p:nvSpPr>
        <p:spPr>
          <a:xfrm>
            <a:off x="931675" y="907075"/>
            <a:ext cx="4005900" cy="708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700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25" name="Google Shape;125;p21"/>
          <p:cNvSpPr txBox="1"/>
          <p:nvPr>
            <p:ph idx="2" type="title"/>
          </p:nvPr>
        </p:nvSpPr>
        <p:spPr>
          <a:xfrm>
            <a:off x="931675" y="1712050"/>
            <a:ext cx="4005900" cy="170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16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8 ">
  <p:cSld name="CUSTOM_12">
    <p:bg>
      <p:bgPr>
        <a:solidFill>
          <a:schemeClr val="accent5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/>
          <p:nvPr/>
        </p:nvSpPr>
        <p:spPr>
          <a:xfrm>
            <a:off x="0" y="0"/>
            <a:ext cx="9144000" cy="4236000"/>
          </a:xfrm>
          <a:prstGeom prst="snip1Rect">
            <a:avLst>
              <a:gd fmla="val 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8" name="Google Shape;128;p22"/>
          <p:cNvSpPr/>
          <p:nvPr/>
        </p:nvSpPr>
        <p:spPr>
          <a:xfrm>
            <a:off x="5596500" y="2731400"/>
            <a:ext cx="2952300" cy="2033400"/>
          </a:xfrm>
          <a:prstGeom prst="snip1Rect">
            <a:avLst>
              <a:gd fmla="val 139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5587725" y="698000"/>
            <a:ext cx="2952300" cy="2033400"/>
          </a:xfrm>
          <a:prstGeom prst="snip1Rect">
            <a:avLst>
              <a:gd fmla="val 139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0" name="Google Shape;130;p22"/>
          <p:cNvSpPr txBox="1"/>
          <p:nvPr>
            <p:ph type="title"/>
          </p:nvPr>
        </p:nvSpPr>
        <p:spPr>
          <a:xfrm>
            <a:off x="901475" y="907075"/>
            <a:ext cx="4695000" cy="862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31" name="Google Shape;131;p22"/>
          <p:cNvSpPr txBox="1"/>
          <p:nvPr>
            <p:ph idx="2" type="title"/>
          </p:nvPr>
        </p:nvSpPr>
        <p:spPr>
          <a:xfrm>
            <a:off x="930907" y="1836900"/>
            <a:ext cx="4005900" cy="1879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2" name="Google Shape;132;p22"/>
          <p:cNvSpPr/>
          <p:nvPr/>
        </p:nvSpPr>
        <p:spPr>
          <a:xfrm>
            <a:off x="5586750" y="-10675"/>
            <a:ext cx="2971800" cy="708675"/>
          </a:xfrm>
          <a:custGeom>
            <a:rect b="b" l="l" r="r" t="t"/>
            <a:pathLst>
              <a:path extrusionOk="0" h="28347" w="118872">
                <a:moveTo>
                  <a:pt x="0" y="0"/>
                </a:moveTo>
                <a:lnTo>
                  <a:pt x="0" y="28347"/>
                </a:lnTo>
                <a:lnTo>
                  <a:pt x="118872" y="28347"/>
                </a:lnTo>
                <a:lnTo>
                  <a:pt x="118872" y="30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133" name="Google Shape;133;p22"/>
          <p:cNvSpPr/>
          <p:nvPr/>
        </p:nvSpPr>
        <p:spPr>
          <a:xfrm>
            <a:off x="5590563" y="4762500"/>
            <a:ext cx="2964175" cy="388625"/>
          </a:xfrm>
          <a:custGeom>
            <a:rect b="b" l="l" r="r" t="t"/>
            <a:pathLst>
              <a:path extrusionOk="0" h="15545" w="118567">
                <a:moveTo>
                  <a:pt x="0" y="15545"/>
                </a:moveTo>
                <a:lnTo>
                  <a:pt x="118567" y="15545"/>
                </a:lnTo>
                <a:lnTo>
                  <a:pt x="103022" y="0"/>
                </a:lnTo>
                <a:lnTo>
                  <a:pt x="30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BLANK_1_1_1_1_1_1_1_1_1_1_1_1_1_1_1_1_1">
    <p:bg>
      <p:bgPr>
        <a:solidFill>
          <a:schemeClr val="accent5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/>
          <p:nvPr/>
        </p:nvSpPr>
        <p:spPr>
          <a:xfrm>
            <a:off x="696050" y="619550"/>
            <a:ext cx="8448000" cy="4525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6" name="Google Shape;136;p23"/>
          <p:cNvSpPr/>
          <p:nvPr/>
        </p:nvSpPr>
        <p:spPr>
          <a:xfrm>
            <a:off x="4930700" y="619550"/>
            <a:ext cx="4213200" cy="452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7" name="Google Shape;137;p23"/>
          <p:cNvSpPr/>
          <p:nvPr>
            <p:ph idx="2" type="pic"/>
          </p:nvPr>
        </p:nvSpPr>
        <p:spPr>
          <a:xfrm flipH="1">
            <a:off x="4930693" y="619550"/>
            <a:ext cx="2100300" cy="1513500"/>
          </a:xfrm>
          <a:prstGeom prst="snip1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138" name="Google Shape;138;p23"/>
          <p:cNvSpPr txBox="1"/>
          <p:nvPr>
            <p:ph type="title"/>
          </p:nvPr>
        </p:nvSpPr>
        <p:spPr>
          <a:xfrm>
            <a:off x="929475" y="914400"/>
            <a:ext cx="3633000" cy="1077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55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39" name="Google Shape;139;p23"/>
          <p:cNvSpPr/>
          <p:nvPr>
            <p:ph idx="3" type="pic"/>
          </p:nvPr>
        </p:nvSpPr>
        <p:spPr>
          <a:xfrm flipH="1">
            <a:off x="696043" y="2125400"/>
            <a:ext cx="2129100" cy="1513500"/>
          </a:xfrm>
          <a:prstGeom prst="snip1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140" name="Google Shape;140;p23"/>
          <p:cNvSpPr/>
          <p:nvPr>
            <p:ph idx="4" type="pic"/>
          </p:nvPr>
        </p:nvSpPr>
        <p:spPr>
          <a:xfrm flipH="1">
            <a:off x="4930693" y="3635300"/>
            <a:ext cx="2100300" cy="1513500"/>
          </a:xfrm>
          <a:prstGeom prst="snip1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141" name="Google Shape;141;p23"/>
          <p:cNvSpPr txBox="1"/>
          <p:nvPr>
            <p:ph idx="5" type="title"/>
          </p:nvPr>
        </p:nvSpPr>
        <p:spPr>
          <a:xfrm>
            <a:off x="7243093" y="851546"/>
            <a:ext cx="1696500" cy="26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2" name="Google Shape;142;p23"/>
          <p:cNvSpPr txBox="1"/>
          <p:nvPr>
            <p:ph idx="6" type="title"/>
          </p:nvPr>
        </p:nvSpPr>
        <p:spPr>
          <a:xfrm>
            <a:off x="3257860" y="2361757"/>
            <a:ext cx="1696500" cy="26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3" name="Google Shape;143;p23"/>
          <p:cNvSpPr txBox="1"/>
          <p:nvPr>
            <p:ph idx="7" type="title"/>
          </p:nvPr>
        </p:nvSpPr>
        <p:spPr>
          <a:xfrm>
            <a:off x="7229582" y="3878226"/>
            <a:ext cx="1696500" cy="26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b="1"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4" name="Google Shape;144;p23"/>
          <p:cNvSpPr txBox="1"/>
          <p:nvPr>
            <p:ph idx="1" type="body"/>
          </p:nvPr>
        </p:nvSpPr>
        <p:spPr>
          <a:xfrm>
            <a:off x="3257120" y="2663823"/>
            <a:ext cx="1578900" cy="830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5" name="Google Shape;145;p23"/>
          <p:cNvSpPr txBox="1"/>
          <p:nvPr>
            <p:ph idx="8" type="body"/>
          </p:nvPr>
        </p:nvSpPr>
        <p:spPr>
          <a:xfrm>
            <a:off x="7237317" y="4178575"/>
            <a:ext cx="1784400" cy="830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23"/>
          <p:cNvSpPr txBox="1"/>
          <p:nvPr>
            <p:ph idx="9" type="body"/>
          </p:nvPr>
        </p:nvSpPr>
        <p:spPr>
          <a:xfrm>
            <a:off x="7246218" y="1157300"/>
            <a:ext cx="1680000" cy="830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4">
  <p:cSld name="CUSTOM_15"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4"/>
          <p:cNvPicPr preferRelativeResize="0"/>
          <p:nvPr/>
        </p:nvPicPr>
        <p:blipFill rotWithShape="1">
          <a:blip r:embed="rId2">
            <a:alphaModFix amt="10000"/>
          </a:blip>
          <a:srcRect b="0" l="789" r="12433" t="0"/>
          <a:stretch/>
        </p:blipFill>
        <p:spPr>
          <a:xfrm>
            <a:off x="0" y="-125"/>
            <a:ext cx="6696900" cy="5143500"/>
          </a:xfrm>
          <a:prstGeom prst="snip1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>
            <p:ph type="title"/>
          </p:nvPr>
        </p:nvSpPr>
        <p:spPr>
          <a:xfrm>
            <a:off x="705550" y="3934350"/>
            <a:ext cx="2247900" cy="92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0" name="Google Shape;150;p24"/>
          <p:cNvSpPr txBox="1"/>
          <p:nvPr>
            <p:ph idx="2" type="title"/>
          </p:nvPr>
        </p:nvSpPr>
        <p:spPr>
          <a:xfrm>
            <a:off x="705550" y="2635250"/>
            <a:ext cx="2247900" cy="92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1" name="Google Shape;151;p24"/>
          <p:cNvSpPr txBox="1"/>
          <p:nvPr>
            <p:ph idx="3" type="title"/>
          </p:nvPr>
        </p:nvSpPr>
        <p:spPr>
          <a:xfrm>
            <a:off x="3461750" y="3934350"/>
            <a:ext cx="2247900" cy="92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2" name="Google Shape;152;p24"/>
          <p:cNvSpPr txBox="1"/>
          <p:nvPr>
            <p:ph idx="4" type="title"/>
          </p:nvPr>
        </p:nvSpPr>
        <p:spPr>
          <a:xfrm>
            <a:off x="3461750" y="2635250"/>
            <a:ext cx="2247900" cy="92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3" name="Google Shape;153;p24"/>
          <p:cNvSpPr txBox="1"/>
          <p:nvPr>
            <p:ph idx="5" type="title"/>
          </p:nvPr>
        </p:nvSpPr>
        <p:spPr>
          <a:xfrm>
            <a:off x="6219150" y="3934350"/>
            <a:ext cx="2247900" cy="92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4" name="Google Shape;154;p24"/>
          <p:cNvSpPr txBox="1"/>
          <p:nvPr>
            <p:ph idx="6" type="title"/>
          </p:nvPr>
        </p:nvSpPr>
        <p:spPr>
          <a:xfrm>
            <a:off x="6219150" y="2635250"/>
            <a:ext cx="2247900" cy="92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5" name="Google Shape;155;p24"/>
          <p:cNvSpPr txBox="1"/>
          <p:nvPr>
            <p:ph idx="7" type="title"/>
          </p:nvPr>
        </p:nvSpPr>
        <p:spPr>
          <a:xfrm>
            <a:off x="430209" y="907725"/>
            <a:ext cx="6815400" cy="1038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700"/>
              <a:buNone/>
              <a:defRPr sz="37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b="1" sz="48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9 ">
  <p:cSld name="BLANK_1_1_1_1_1_1_1_1_1_1_1_1_1_1_1_1_1_1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/>
          <p:nvPr/>
        </p:nvSpPr>
        <p:spPr>
          <a:xfrm>
            <a:off x="3400700" y="0"/>
            <a:ext cx="5742900" cy="1427100"/>
          </a:xfrm>
          <a:prstGeom prst="snip1Rect">
            <a:avLst>
              <a:gd fmla="val 27405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58" name="Google Shape;158;p25"/>
          <p:cNvSpPr txBox="1"/>
          <p:nvPr>
            <p:ph idx="1" type="subTitle"/>
          </p:nvPr>
        </p:nvSpPr>
        <p:spPr>
          <a:xfrm>
            <a:off x="3718425" y="402000"/>
            <a:ext cx="1459500" cy="1251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59" name="Google Shape;159;p25"/>
          <p:cNvSpPr/>
          <p:nvPr/>
        </p:nvSpPr>
        <p:spPr>
          <a:xfrm>
            <a:off x="3400700" y="1427100"/>
            <a:ext cx="5742900" cy="1790400"/>
          </a:xfrm>
          <a:prstGeom prst="snip1Rect">
            <a:avLst>
              <a:gd fmla="val 23783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60" name="Google Shape;160;p25"/>
          <p:cNvSpPr/>
          <p:nvPr/>
        </p:nvSpPr>
        <p:spPr>
          <a:xfrm>
            <a:off x="3400700" y="3217500"/>
            <a:ext cx="5742900" cy="1924500"/>
          </a:xfrm>
          <a:prstGeom prst="snip1Rect">
            <a:avLst>
              <a:gd fmla="val 2219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61" name="Google Shape;161;p25"/>
          <p:cNvSpPr txBox="1"/>
          <p:nvPr>
            <p:ph idx="2" type="subTitle"/>
          </p:nvPr>
        </p:nvSpPr>
        <p:spPr>
          <a:xfrm>
            <a:off x="4249525" y="402000"/>
            <a:ext cx="4315800" cy="745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62" name="Google Shape;162;p25"/>
          <p:cNvSpPr txBox="1"/>
          <p:nvPr>
            <p:ph idx="3" type="subTitle"/>
          </p:nvPr>
        </p:nvSpPr>
        <p:spPr>
          <a:xfrm>
            <a:off x="3718425" y="1696338"/>
            <a:ext cx="1459500" cy="1251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63" name="Google Shape;163;p25"/>
          <p:cNvSpPr txBox="1"/>
          <p:nvPr>
            <p:ph idx="4" type="subTitle"/>
          </p:nvPr>
        </p:nvSpPr>
        <p:spPr>
          <a:xfrm>
            <a:off x="4249525" y="1696338"/>
            <a:ext cx="1868400" cy="1251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64" name="Google Shape;164;p25"/>
          <p:cNvSpPr txBox="1"/>
          <p:nvPr>
            <p:ph type="title"/>
          </p:nvPr>
        </p:nvSpPr>
        <p:spPr>
          <a:xfrm>
            <a:off x="556500" y="531900"/>
            <a:ext cx="2714700" cy="1039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65" name="Google Shape;165;p25"/>
          <p:cNvSpPr/>
          <p:nvPr>
            <p:ph idx="5" type="pic"/>
          </p:nvPr>
        </p:nvSpPr>
        <p:spPr>
          <a:xfrm>
            <a:off x="75" y="2673275"/>
            <a:ext cx="3400800" cy="2471400"/>
          </a:xfrm>
          <a:prstGeom prst="snip1Rect">
            <a:avLst>
              <a:gd fmla="val 21231" name="adj"/>
            </a:avLst>
          </a:prstGeom>
          <a:noFill/>
          <a:ln>
            <a:noFill/>
          </a:ln>
        </p:spPr>
      </p:sp>
      <p:sp>
        <p:nvSpPr>
          <p:cNvPr id="166" name="Google Shape;166;p25"/>
          <p:cNvSpPr txBox="1"/>
          <p:nvPr>
            <p:ph idx="6" type="subTitle"/>
          </p:nvPr>
        </p:nvSpPr>
        <p:spPr>
          <a:xfrm>
            <a:off x="582450" y="1733025"/>
            <a:ext cx="2400600" cy="745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7" name="Google Shape;167;p25"/>
          <p:cNvSpPr txBox="1"/>
          <p:nvPr>
            <p:ph idx="7" type="subTitle"/>
          </p:nvPr>
        </p:nvSpPr>
        <p:spPr>
          <a:xfrm>
            <a:off x="3718450" y="3470325"/>
            <a:ext cx="3678300" cy="454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400"/>
              <a:buFont typeface="Quantico"/>
              <a:buNone/>
              <a:defRPr sz="1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68" name="Google Shape;168;p25"/>
          <p:cNvSpPr txBox="1"/>
          <p:nvPr>
            <p:ph idx="8" type="subTitle"/>
          </p:nvPr>
        </p:nvSpPr>
        <p:spPr>
          <a:xfrm>
            <a:off x="3724200" y="3884675"/>
            <a:ext cx="5063100" cy="1039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69" name="Google Shape;169;p25"/>
          <p:cNvSpPr txBox="1"/>
          <p:nvPr>
            <p:ph idx="9" type="subTitle"/>
          </p:nvPr>
        </p:nvSpPr>
        <p:spPr>
          <a:xfrm>
            <a:off x="5999175" y="1696338"/>
            <a:ext cx="2787300" cy="1251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0">
  <p:cSld name="BLANK_1_1_1_1_1_1_1_1_1_1_1_1_1_1_1_1_1_1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>
            <p:ph type="title"/>
          </p:nvPr>
        </p:nvSpPr>
        <p:spPr>
          <a:xfrm>
            <a:off x="508000" y="466750"/>
            <a:ext cx="3752700" cy="1868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72" name="Google Shape;172;p26"/>
          <p:cNvSpPr/>
          <p:nvPr>
            <p:ph idx="2" type="pic"/>
          </p:nvPr>
        </p:nvSpPr>
        <p:spPr>
          <a:xfrm>
            <a:off x="75" y="2673275"/>
            <a:ext cx="3014400" cy="2471400"/>
          </a:xfrm>
          <a:prstGeom prst="snip1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173" name="Google Shape;173;p26"/>
          <p:cNvSpPr/>
          <p:nvPr>
            <p:ph idx="3" type="pic"/>
          </p:nvPr>
        </p:nvSpPr>
        <p:spPr>
          <a:xfrm>
            <a:off x="5341625" y="-3800"/>
            <a:ext cx="3802500" cy="1899300"/>
          </a:xfrm>
          <a:prstGeom prst="snip1Rect">
            <a:avLst>
              <a:gd fmla="val 17337" name="adj"/>
            </a:avLst>
          </a:prstGeom>
          <a:noFill/>
          <a:ln>
            <a:noFill/>
          </a:ln>
        </p:spPr>
      </p:sp>
      <p:sp>
        <p:nvSpPr>
          <p:cNvPr id="174" name="Google Shape;174;p26"/>
          <p:cNvSpPr/>
          <p:nvPr/>
        </p:nvSpPr>
        <p:spPr>
          <a:xfrm>
            <a:off x="5341400" y="1709375"/>
            <a:ext cx="3802500" cy="3435300"/>
          </a:xfrm>
          <a:prstGeom prst="snip1Rect">
            <a:avLst>
              <a:gd fmla="val 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5" name="Google Shape;175;p26"/>
          <p:cNvSpPr/>
          <p:nvPr/>
        </p:nvSpPr>
        <p:spPr>
          <a:xfrm>
            <a:off x="3014300" y="2673275"/>
            <a:ext cx="2327100" cy="2471400"/>
          </a:xfrm>
          <a:prstGeom prst="snip1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6" name="Google Shape;176;p26"/>
          <p:cNvSpPr txBox="1"/>
          <p:nvPr>
            <p:ph idx="1" type="subTitle"/>
          </p:nvPr>
        </p:nvSpPr>
        <p:spPr>
          <a:xfrm>
            <a:off x="3364075" y="3159975"/>
            <a:ext cx="1459500" cy="1868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77" name="Google Shape;177;p26"/>
          <p:cNvSpPr txBox="1"/>
          <p:nvPr>
            <p:ph idx="4" type="subTitle"/>
          </p:nvPr>
        </p:nvSpPr>
        <p:spPr>
          <a:xfrm>
            <a:off x="5794450" y="2073450"/>
            <a:ext cx="1459500" cy="1642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78" name="Google Shape;178;p26"/>
          <p:cNvSpPr txBox="1"/>
          <p:nvPr>
            <p:ph idx="5" type="subTitle"/>
          </p:nvPr>
        </p:nvSpPr>
        <p:spPr>
          <a:xfrm>
            <a:off x="7371675" y="2073450"/>
            <a:ext cx="1294500" cy="1642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79" name="Google Shape;179;p26"/>
          <p:cNvSpPr txBox="1"/>
          <p:nvPr>
            <p:ph idx="6" type="subTitle"/>
          </p:nvPr>
        </p:nvSpPr>
        <p:spPr>
          <a:xfrm>
            <a:off x="5794450" y="3940350"/>
            <a:ext cx="2831400" cy="917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1">
  <p:cSld name="BLANK_1_1_1_1_1_1_1_1_1_1_1_1_1_1_1">
    <p:bg>
      <p:bgPr>
        <a:solidFill>
          <a:schemeClr val="lt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>
            <p:ph idx="1" type="subTitle"/>
          </p:nvPr>
        </p:nvSpPr>
        <p:spPr>
          <a:xfrm>
            <a:off x="455153" y="1847050"/>
            <a:ext cx="1278600" cy="410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2" name="Google Shape;182;p27"/>
          <p:cNvSpPr txBox="1"/>
          <p:nvPr>
            <p:ph idx="2" type="subTitle"/>
          </p:nvPr>
        </p:nvSpPr>
        <p:spPr>
          <a:xfrm>
            <a:off x="455153" y="2961963"/>
            <a:ext cx="1278600" cy="410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3" name="Google Shape;183;p27"/>
          <p:cNvSpPr txBox="1"/>
          <p:nvPr>
            <p:ph idx="3" type="subTitle"/>
          </p:nvPr>
        </p:nvSpPr>
        <p:spPr>
          <a:xfrm>
            <a:off x="455146" y="3929375"/>
            <a:ext cx="1278600" cy="410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4" name="Google Shape;184;p27"/>
          <p:cNvSpPr txBox="1"/>
          <p:nvPr>
            <p:ph idx="4" type="subTitle"/>
          </p:nvPr>
        </p:nvSpPr>
        <p:spPr>
          <a:xfrm>
            <a:off x="1781075" y="1241375"/>
            <a:ext cx="1498800" cy="276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5" name="Google Shape;185;p27"/>
          <p:cNvSpPr txBox="1"/>
          <p:nvPr>
            <p:ph idx="5" type="subTitle"/>
          </p:nvPr>
        </p:nvSpPr>
        <p:spPr>
          <a:xfrm>
            <a:off x="3596300" y="1241375"/>
            <a:ext cx="1498800" cy="276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6" name="Google Shape;186;p27"/>
          <p:cNvSpPr txBox="1"/>
          <p:nvPr>
            <p:ph idx="6" type="subTitle"/>
          </p:nvPr>
        </p:nvSpPr>
        <p:spPr>
          <a:xfrm>
            <a:off x="5411525" y="1241375"/>
            <a:ext cx="1498800" cy="276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7" name="Google Shape;187;p27"/>
          <p:cNvSpPr txBox="1"/>
          <p:nvPr>
            <p:ph idx="7" type="subTitle"/>
          </p:nvPr>
        </p:nvSpPr>
        <p:spPr>
          <a:xfrm>
            <a:off x="7226750" y="1241375"/>
            <a:ext cx="1498800" cy="264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188" name="Google Shape;188;p27"/>
          <p:cNvSpPr txBox="1"/>
          <p:nvPr>
            <p:ph idx="8" type="subTitle"/>
          </p:nvPr>
        </p:nvSpPr>
        <p:spPr>
          <a:xfrm>
            <a:off x="1979675" y="17903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9" name="Google Shape;189;p27"/>
          <p:cNvSpPr txBox="1"/>
          <p:nvPr>
            <p:ph idx="9" type="subTitle"/>
          </p:nvPr>
        </p:nvSpPr>
        <p:spPr>
          <a:xfrm>
            <a:off x="1979675" y="2883669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0" name="Google Shape;190;p27"/>
          <p:cNvSpPr txBox="1"/>
          <p:nvPr>
            <p:ph idx="13" type="subTitle"/>
          </p:nvPr>
        </p:nvSpPr>
        <p:spPr>
          <a:xfrm>
            <a:off x="1979675" y="40400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1" name="Google Shape;191;p27"/>
          <p:cNvSpPr txBox="1"/>
          <p:nvPr>
            <p:ph idx="14" type="subTitle"/>
          </p:nvPr>
        </p:nvSpPr>
        <p:spPr>
          <a:xfrm>
            <a:off x="3805975" y="17903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2" name="Google Shape;192;p27"/>
          <p:cNvSpPr txBox="1"/>
          <p:nvPr>
            <p:ph idx="15" type="subTitle"/>
          </p:nvPr>
        </p:nvSpPr>
        <p:spPr>
          <a:xfrm>
            <a:off x="3805975" y="2883669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3" name="Google Shape;193;p27"/>
          <p:cNvSpPr txBox="1"/>
          <p:nvPr>
            <p:ph idx="16" type="subTitle"/>
          </p:nvPr>
        </p:nvSpPr>
        <p:spPr>
          <a:xfrm>
            <a:off x="3805975" y="40400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7"/>
          <p:cNvSpPr txBox="1"/>
          <p:nvPr>
            <p:ph idx="17" type="subTitle"/>
          </p:nvPr>
        </p:nvSpPr>
        <p:spPr>
          <a:xfrm>
            <a:off x="5632275" y="17903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5" name="Google Shape;195;p27"/>
          <p:cNvSpPr txBox="1"/>
          <p:nvPr>
            <p:ph idx="18" type="subTitle"/>
          </p:nvPr>
        </p:nvSpPr>
        <p:spPr>
          <a:xfrm>
            <a:off x="5632275" y="2883669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6" name="Google Shape;196;p27"/>
          <p:cNvSpPr txBox="1"/>
          <p:nvPr>
            <p:ph idx="19" type="subTitle"/>
          </p:nvPr>
        </p:nvSpPr>
        <p:spPr>
          <a:xfrm>
            <a:off x="5632275" y="40400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7" name="Google Shape;197;p27"/>
          <p:cNvSpPr txBox="1"/>
          <p:nvPr>
            <p:ph idx="20" type="subTitle"/>
          </p:nvPr>
        </p:nvSpPr>
        <p:spPr>
          <a:xfrm>
            <a:off x="7458575" y="17903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8" name="Google Shape;198;p27"/>
          <p:cNvSpPr txBox="1"/>
          <p:nvPr>
            <p:ph idx="21" type="subTitle"/>
          </p:nvPr>
        </p:nvSpPr>
        <p:spPr>
          <a:xfrm>
            <a:off x="7458575" y="2883669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9" name="Google Shape;199;p27"/>
          <p:cNvSpPr txBox="1"/>
          <p:nvPr>
            <p:ph idx="22" type="subTitle"/>
          </p:nvPr>
        </p:nvSpPr>
        <p:spPr>
          <a:xfrm>
            <a:off x="7458575" y="4040075"/>
            <a:ext cx="1381200" cy="488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0" name="Google Shape;200;p27"/>
          <p:cNvSpPr txBox="1"/>
          <p:nvPr>
            <p:ph type="title"/>
          </p:nvPr>
        </p:nvSpPr>
        <p:spPr>
          <a:xfrm>
            <a:off x="452621" y="455239"/>
            <a:ext cx="6964800" cy="651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2">
  <p:cSld name="CUSTOM_14"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8"/>
          <p:cNvSpPr txBox="1"/>
          <p:nvPr>
            <p:ph type="title"/>
          </p:nvPr>
        </p:nvSpPr>
        <p:spPr>
          <a:xfrm>
            <a:off x="966625" y="1926200"/>
            <a:ext cx="1589700" cy="301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03" name="Google Shape;203;p28"/>
          <p:cNvSpPr txBox="1"/>
          <p:nvPr>
            <p:ph idx="2" type="title"/>
          </p:nvPr>
        </p:nvSpPr>
        <p:spPr>
          <a:xfrm>
            <a:off x="2768150" y="1926200"/>
            <a:ext cx="1518900" cy="301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04" name="Google Shape;204;p28"/>
          <p:cNvSpPr txBox="1"/>
          <p:nvPr>
            <p:ph idx="3" type="title"/>
          </p:nvPr>
        </p:nvSpPr>
        <p:spPr>
          <a:xfrm>
            <a:off x="4609425" y="1926200"/>
            <a:ext cx="1620000" cy="301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05" name="Google Shape;205;p28"/>
          <p:cNvSpPr txBox="1"/>
          <p:nvPr>
            <p:ph idx="4" type="title"/>
          </p:nvPr>
        </p:nvSpPr>
        <p:spPr>
          <a:xfrm>
            <a:off x="2876400" y="4053150"/>
            <a:ext cx="1376700" cy="1091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6" name="Google Shape;206;p28"/>
          <p:cNvSpPr txBox="1"/>
          <p:nvPr>
            <p:ph idx="5" type="title"/>
          </p:nvPr>
        </p:nvSpPr>
        <p:spPr>
          <a:xfrm>
            <a:off x="6564575" y="4053150"/>
            <a:ext cx="1376700" cy="1091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8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7" name="Google Shape;207;p28"/>
          <p:cNvSpPr txBox="1"/>
          <p:nvPr>
            <p:ph idx="6" type="title"/>
          </p:nvPr>
        </p:nvSpPr>
        <p:spPr>
          <a:xfrm>
            <a:off x="966625" y="2228000"/>
            <a:ext cx="1294500" cy="109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8" name="Google Shape;208;p28"/>
          <p:cNvSpPr txBox="1"/>
          <p:nvPr>
            <p:ph idx="7" type="title"/>
          </p:nvPr>
        </p:nvSpPr>
        <p:spPr>
          <a:xfrm>
            <a:off x="2768161" y="2228000"/>
            <a:ext cx="1294500" cy="109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9" name="Google Shape;209;p28"/>
          <p:cNvSpPr txBox="1"/>
          <p:nvPr>
            <p:ph idx="8" type="title"/>
          </p:nvPr>
        </p:nvSpPr>
        <p:spPr>
          <a:xfrm>
            <a:off x="4609425" y="2228000"/>
            <a:ext cx="1376700" cy="109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0" name="Google Shape;210;p28"/>
          <p:cNvSpPr txBox="1"/>
          <p:nvPr>
            <p:ph idx="9" type="title"/>
          </p:nvPr>
        </p:nvSpPr>
        <p:spPr>
          <a:xfrm>
            <a:off x="6437300" y="1926200"/>
            <a:ext cx="1376700" cy="301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11" name="Google Shape;211;p28"/>
          <p:cNvSpPr txBox="1"/>
          <p:nvPr>
            <p:ph idx="13" type="title"/>
          </p:nvPr>
        </p:nvSpPr>
        <p:spPr>
          <a:xfrm>
            <a:off x="6437293" y="2228000"/>
            <a:ext cx="1244400" cy="109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2" name="Google Shape;212;p28"/>
          <p:cNvSpPr txBox="1"/>
          <p:nvPr>
            <p:ph idx="14" type="title"/>
          </p:nvPr>
        </p:nvSpPr>
        <p:spPr>
          <a:xfrm>
            <a:off x="474675" y="467679"/>
            <a:ext cx="3593100" cy="1008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3">
  <p:cSld name="BLANK_1_1_1_1_1_1_1_1_1_1_1_1_1_1_2">
    <p:bg>
      <p:bgPr>
        <a:solidFill>
          <a:schemeClr val="lt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/>
          <p:nvPr/>
        </p:nvSpPr>
        <p:spPr>
          <a:xfrm>
            <a:off x="2070256" y="436468"/>
            <a:ext cx="4729500" cy="4415700"/>
          </a:xfrm>
          <a:prstGeom prst="snip1Rect">
            <a:avLst>
              <a:gd fmla="val 12424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15" name="Google Shape;215;p29"/>
          <p:cNvSpPr/>
          <p:nvPr/>
        </p:nvSpPr>
        <p:spPr>
          <a:xfrm>
            <a:off x="847072" y="436468"/>
            <a:ext cx="4729500" cy="4415700"/>
          </a:xfrm>
          <a:prstGeom prst="snip1Rect">
            <a:avLst>
              <a:gd fmla="val 12424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203824" y="436468"/>
            <a:ext cx="4729500" cy="4415700"/>
          </a:xfrm>
          <a:prstGeom prst="snip1Rect">
            <a:avLst>
              <a:gd fmla="val 12424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17" name="Google Shape;217;p29"/>
          <p:cNvSpPr/>
          <p:nvPr/>
        </p:nvSpPr>
        <p:spPr>
          <a:xfrm>
            <a:off x="0" y="432050"/>
            <a:ext cx="4665600" cy="4689000"/>
          </a:xfrm>
          <a:prstGeom prst="snip1Rect">
            <a:avLst>
              <a:gd fmla="val 1153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18" name="Google Shape;218;p29"/>
          <p:cNvSpPr txBox="1"/>
          <p:nvPr>
            <p:ph type="title"/>
          </p:nvPr>
        </p:nvSpPr>
        <p:spPr>
          <a:xfrm>
            <a:off x="443725" y="920775"/>
            <a:ext cx="3730500" cy="1095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19" name="Google Shape;219;p29"/>
          <p:cNvSpPr/>
          <p:nvPr/>
        </p:nvSpPr>
        <p:spPr>
          <a:xfrm>
            <a:off x="24725" y="2393073"/>
            <a:ext cx="9144000" cy="2750400"/>
          </a:xfrm>
          <a:prstGeom prst="snip1Rect">
            <a:avLst>
              <a:gd fmla="val 1595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0" y="2393075"/>
            <a:ext cx="3186600" cy="275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21" name="Google Shape;221;p29"/>
          <p:cNvSpPr txBox="1"/>
          <p:nvPr>
            <p:ph idx="2" type="title"/>
          </p:nvPr>
        </p:nvSpPr>
        <p:spPr>
          <a:xfrm>
            <a:off x="507250" y="2657169"/>
            <a:ext cx="2344800" cy="44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b="1" sz="1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2" name="Google Shape;222;p29"/>
          <p:cNvSpPr txBox="1"/>
          <p:nvPr>
            <p:ph idx="3" type="title"/>
          </p:nvPr>
        </p:nvSpPr>
        <p:spPr>
          <a:xfrm>
            <a:off x="454725" y="1387875"/>
            <a:ext cx="3109200" cy="708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3" name="Google Shape;223;p29"/>
          <p:cNvSpPr txBox="1"/>
          <p:nvPr>
            <p:ph idx="4" type="title"/>
          </p:nvPr>
        </p:nvSpPr>
        <p:spPr>
          <a:xfrm>
            <a:off x="507250" y="3648688"/>
            <a:ext cx="21378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24" name="Google Shape;224;p29"/>
          <p:cNvSpPr txBox="1"/>
          <p:nvPr>
            <p:ph idx="5" type="title"/>
          </p:nvPr>
        </p:nvSpPr>
        <p:spPr>
          <a:xfrm>
            <a:off x="507250" y="3960850"/>
            <a:ext cx="2242500" cy="708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5" name="Google Shape;225;p29"/>
          <p:cNvSpPr txBox="1"/>
          <p:nvPr>
            <p:ph idx="6" type="title"/>
          </p:nvPr>
        </p:nvSpPr>
        <p:spPr>
          <a:xfrm>
            <a:off x="507250" y="2950200"/>
            <a:ext cx="2242500" cy="643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6" name="Google Shape;226;p29"/>
          <p:cNvSpPr txBox="1"/>
          <p:nvPr>
            <p:ph idx="7" type="title"/>
          </p:nvPr>
        </p:nvSpPr>
        <p:spPr>
          <a:xfrm>
            <a:off x="5654225" y="2657175"/>
            <a:ext cx="961200" cy="40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b="1" sz="1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27" name="Google Shape;227;p29"/>
          <p:cNvSpPr txBox="1"/>
          <p:nvPr>
            <p:ph idx="8" type="title"/>
          </p:nvPr>
        </p:nvSpPr>
        <p:spPr>
          <a:xfrm>
            <a:off x="7295800" y="2657175"/>
            <a:ext cx="1109100" cy="40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b="1" sz="1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28" name="Google Shape;228;p29"/>
          <p:cNvSpPr txBox="1"/>
          <p:nvPr>
            <p:ph idx="9" type="title"/>
          </p:nvPr>
        </p:nvSpPr>
        <p:spPr>
          <a:xfrm>
            <a:off x="3958525" y="2657175"/>
            <a:ext cx="1003500" cy="40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b="1" sz="1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b="1" sz="13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29" name="Google Shape;229;p29"/>
          <p:cNvSpPr txBox="1"/>
          <p:nvPr>
            <p:ph idx="13" type="title"/>
          </p:nvPr>
        </p:nvSpPr>
        <p:spPr>
          <a:xfrm>
            <a:off x="3477950" y="3170975"/>
            <a:ext cx="1583400" cy="643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0" name="Google Shape;230;p29"/>
          <p:cNvSpPr txBox="1"/>
          <p:nvPr>
            <p:ph idx="14" type="title"/>
          </p:nvPr>
        </p:nvSpPr>
        <p:spPr>
          <a:xfrm>
            <a:off x="5156125" y="3170975"/>
            <a:ext cx="15516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1" name="Google Shape;231;p29"/>
          <p:cNvSpPr txBox="1"/>
          <p:nvPr>
            <p:ph idx="15" type="title"/>
          </p:nvPr>
        </p:nvSpPr>
        <p:spPr>
          <a:xfrm>
            <a:off x="6837850" y="3170975"/>
            <a:ext cx="2022000" cy="1596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2" name="Google Shape;232;p29"/>
          <p:cNvSpPr txBox="1"/>
          <p:nvPr>
            <p:ph idx="16" type="title"/>
          </p:nvPr>
        </p:nvSpPr>
        <p:spPr>
          <a:xfrm>
            <a:off x="3624875" y="4016425"/>
            <a:ext cx="1436400" cy="750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3" name="Google Shape;233;p29"/>
          <p:cNvSpPr txBox="1"/>
          <p:nvPr>
            <p:ph idx="17" type="title"/>
          </p:nvPr>
        </p:nvSpPr>
        <p:spPr>
          <a:xfrm>
            <a:off x="5303050" y="4016425"/>
            <a:ext cx="1404600" cy="750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4">
  <p:cSld name="CUSTOM_5_1">
    <p:bg>
      <p:bgPr>
        <a:solidFill>
          <a:schemeClr val="lt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/>
          <p:nvPr/>
        </p:nvSpPr>
        <p:spPr>
          <a:xfrm>
            <a:off x="1067025" y="437190"/>
            <a:ext cx="7197300" cy="3865800"/>
          </a:xfrm>
          <a:prstGeom prst="snip1Rect">
            <a:avLst>
              <a:gd fmla="val 11506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36" name="Google Shape;236;p30"/>
          <p:cNvSpPr/>
          <p:nvPr/>
        </p:nvSpPr>
        <p:spPr>
          <a:xfrm>
            <a:off x="1491600" y="1330871"/>
            <a:ext cx="7197300" cy="3674400"/>
          </a:xfrm>
          <a:prstGeom prst="snip1Rect">
            <a:avLst>
              <a:gd fmla="val 11506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37" name="Google Shape;237;p30"/>
          <p:cNvSpPr/>
          <p:nvPr/>
        </p:nvSpPr>
        <p:spPr>
          <a:xfrm>
            <a:off x="114875" y="875230"/>
            <a:ext cx="7197300" cy="3977100"/>
          </a:xfrm>
          <a:prstGeom prst="snip1Rect">
            <a:avLst>
              <a:gd fmla="val 11506" name="adj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38" name="Google Shape;238;p30"/>
          <p:cNvSpPr/>
          <p:nvPr/>
        </p:nvSpPr>
        <p:spPr>
          <a:xfrm>
            <a:off x="-8050" y="432050"/>
            <a:ext cx="3686700" cy="4689000"/>
          </a:xfrm>
          <a:prstGeom prst="snip1Rect">
            <a:avLst>
              <a:gd fmla="val 1153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39" name="Google Shape;239;p30"/>
          <p:cNvSpPr txBox="1"/>
          <p:nvPr>
            <p:ph type="title"/>
          </p:nvPr>
        </p:nvSpPr>
        <p:spPr>
          <a:xfrm>
            <a:off x="451900" y="843775"/>
            <a:ext cx="29682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40" name="Google Shape;240;p30"/>
          <p:cNvSpPr txBox="1"/>
          <p:nvPr>
            <p:ph idx="1" type="subTitle"/>
          </p:nvPr>
        </p:nvSpPr>
        <p:spPr>
          <a:xfrm>
            <a:off x="478650" y="2476500"/>
            <a:ext cx="1374300" cy="416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1" name="Google Shape;241;p30"/>
          <p:cNvSpPr txBox="1"/>
          <p:nvPr>
            <p:ph idx="2" type="title"/>
          </p:nvPr>
        </p:nvSpPr>
        <p:spPr>
          <a:xfrm>
            <a:off x="488175" y="2044800"/>
            <a:ext cx="1452000" cy="372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b="1"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2" name="Google Shape;242;p30"/>
          <p:cNvSpPr txBox="1"/>
          <p:nvPr>
            <p:ph idx="3" type="subTitle"/>
          </p:nvPr>
        </p:nvSpPr>
        <p:spPr>
          <a:xfrm>
            <a:off x="2102625" y="2476488"/>
            <a:ext cx="1374300" cy="416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3" name="Google Shape;243;p30"/>
          <p:cNvSpPr txBox="1"/>
          <p:nvPr>
            <p:ph idx="4" type="title"/>
          </p:nvPr>
        </p:nvSpPr>
        <p:spPr>
          <a:xfrm>
            <a:off x="2102625" y="2044800"/>
            <a:ext cx="1582500" cy="372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b="1"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4" name="Google Shape;244;p30"/>
          <p:cNvSpPr txBox="1"/>
          <p:nvPr>
            <p:ph idx="5" type="subTitle"/>
          </p:nvPr>
        </p:nvSpPr>
        <p:spPr>
          <a:xfrm>
            <a:off x="3875050" y="2476488"/>
            <a:ext cx="1374300" cy="416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5" name="Google Shape;245;p30"/>
          <p:cNvSpPr txBox="1"/>
          <p:nvPr>
            <p:ph idx="6" type="title"/>
          </p:nvPr>
        </p:nvSpPr>
        <p:spPr>
          <a:xfrm>
            <a:off x="3875051" y="2044800"/>
            <a:ext cx="1557900" cy="372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b="1"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6" name="Google Shape;246;p30"/>
          <p:cNvSpPr txBox="1"/>
          <p:nvPr>
            <p:ph idx="7" type="subTitle"/>
          </p:nvPr>
        </p:nvSpPr>
        <p:spPr>
          <a:xfrm>
            <a:off x="5618263" y="2476488"/>
            <a:ext cx="1374300" cy="416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7" name="Google Shape;247;p30"/>
          <p:cNvSpPr txBox="1"/>
          <p:nvPr>
            <p:ph idx="8" type="title"/>
          </p:nvPr>
        </p:nvSpPr>
        <p:spPr>
          <a:xfrm>
            <a:off x="5618275" y="2044800"/>
            <a:ext cx="1557900" cy="372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b="1"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8" name="Google Shape;248;p30"/>
          <p:cNvSpPr txBox="1"/>
          <p:nvPr>
            <p:ph idx="9" type="subTitle"/>
          </p:nvPr>
        </p:nvSpPr>
        <p:spPr>
          <a:xfrm>
            <a:off x="7354438" y="2476488"/>
            <a:ext cx="1374300" cy="416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9" name="Google Shape;249;p30"/>
          <p:cNvSpPr txBox="1"/>
          <p:nvPr>
            <p:ph idx="13" type="title"/>
          </p:nvPr>
        </p:nvSpPr>
        <p:spPr>
          <a:xfrm>
            <a:off x="7354449" y="2044799"/>
            <a:ext cx="1797600" cy="372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b="1" sz="14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7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50" name="Google Shape;250;p30"/>
          <p:cNvSpPr txBox="1"/>
          <p:nvPr>
            <p:ph idx="14" type="subTitle"/>
          </p:nvPr>
        </p:nvSpPr>
        <p:spPr>
          <a:xfrm>
            <a:off x="478650" y="3104100"/>
            <a:ext cx="1452000" cy="61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1" name="Google Shape;251;p30"/>
          <p:cNvSpPr txBox="1"/>
          <p:nvPr>
            <p:ph idx="15" type="subTitle"/>
          </p:nvPr>
        </p:nvSpPr>
        <p:spPr>
          <a:xfrm>
            <a:off x="2102625" y="3104100"/>
            <a:ext cx="1582500" cy="642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2" name="Google Shape;252;p30"/>
          <p:cNvSpPr txBox="1"/>
          <p:nvPr>
            <p:ph idx="16" type="subTitle"/>
          </p:nvPr>
        </p:nvSpPr>
        <p:spPr>
          <a:xfrm>
            <a:off x="5618275" y="3104109"/>
            <a:ext cx="1238400" cy="73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3" name="Google Shape;253;p30"/>
          <p:cNvSpPr txBox="1"/>
          <p:nvPr>
            <p:ph idx="17" type="subTitle"/>
          </p:nvPr>
        </p:nvSpPr>
        <p:spPr>
          <a:xfrm>
            <a:off x="7354450" y="3104109"/>
            <a:ext cx="1238400" cy="73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4" name="Google Shape;254;p30"/>
          <p:cNvSpPr txBox="1"/>
          <p:nvPr>
            <p:ph idx="18" type="subTitle"/>
          </p:nvPr>
        </p:nvSpPr>
        <p:spPr>
          <a:xfrm>
            <a:off x="625400" y="3960650"/>
            <a:ext cx="1139700" cy="73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5" name="Google Shape;255;p30"/>
          <p:cNvSpPr txBox="1"/>
          <p:nvPr>
            <p:ph idx="19" type="subTitle"/>
          </p:nvPr>
        </p:nvSpPr>
        <p:spPr>
          <a:xfrm>
            <a:off x="2239700" y="3960657"/>
            <a:ext cx="1139700" cy="813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6" name="Google Shape;256;p30"/>
          <p:cNvSpPr txBox="1"/>
          <p:nvPr>
            <p:ph idx="20" type="subTitle"/>
          </p:nvPr>
        </p:nvSpPr>
        <p:spPr>
          <a:xfrm>
            <a:off x="4021800" y="3960660"/>
            <a:ext cx="1139700" cy="897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7" name="Google Shape;257;p30"/>
          <p:cNvSpPr txBox="1"/>
          <p:nvPr>
            <p:ph idx="21" type="subTitle"/>
          </p:nvPr>
        </p:nvSpPr>
        <p:spPr>
          <a:xfrm>
            <a:off x="5765025" y="3960650"/>
            <a:ext cx="1411200" cy="897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8" name="Google Shape;258;p30"/>
          <p:cNvSpPr txBox="1"/>
          <p:nvPr>
            <p:ph idx="22" type="subTitle"/>
          </p:nvPr>
        </p:nvSpPr>
        <p:spPr>
          <a:xfrm>
            <a:off x="7491550" y="3960657"/>
            <a:ext cx="1139700" cy="774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9" name="Google Shape;259;p30"/>
          <p:cNvSpPr txBox="1"/>
          <p:nvPr>
            <p:ph idx="23" type="subTitle"/>
          </p:nvPr>
        </p:nvSpPr>
        <p:spPr>
          <a:xfrm>
            <a:off x="3875050" y="3104100"/>
            <a:ext cx="1557900" cy="73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-to-market ideas - ALT 1">
  <p:cSld name="CUSTOM_5_1_1_1_4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/>
          <p:nvPr>
            <p:ph idx="2" type="pic"/>
          </p:nvPr>
        </p:nvSpPr>
        <p:spPr>
          <a:xfrm>
            <a:off x="-1600" y="1969350"/>
            <a:ext cx="9144000" cy="3174600"/>
          </a:xfrm>
          <a:prstGeom prst="snip1Rect">
            <a:avLst>
              <a:gd fmla="val 19548" name="adj"/>
            </a:avLst>
          </a:prstGeom>
          <a:noFill/>
          <a:ln>
            <a:noFill/>
          </a:ln>
        </p:spPr>
      </p:sp>
      <p:sp>
        <p:nvSpPr>
          <p:cNvPr id="262" name="Google Shape;262;p31"/>
          <p:cNvSpPr txBox="1"/>
          <p:nvPr>
            <p:ph type="title"/>
          </p:nvPr>
        </p:nvSpPr>
        <p:spPr>
          <a:xfrm>
            <a:off x="525425" y="2247450"/>
            <a:ext cx="1624500" cy="1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3" name="Google Shape;263;p31"/>
          <p:cNvSpPr txBox="1"/>
          <p:nvPr>
            <p:ph idx="1" type="body"/>
          </p:nvPr>
        </p:nvSpPr>
        <p:spPr>
          <a:xfrm>
            <a:off x="525425" y="2446425"/>
            <a:ext cx="1624500" cy="869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4" name="Google Shape;264;p31"/>
          <p:cNvSpPr txBox="1"/>
          <p:nvPr>
            <p:ph idx="3" type="title"/>
          </p:nvPr>
        </p:nvSpPr>
        <p:spPr>
          <a:xfrm>
            <a:off x="2409625" y="2247450"/>
            <a:ext cx="1624500" cy="1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5" name="Google Shape;265;p31"/>
          <p:cNvSpPr txBox="1"/>
          <p:nvPr>
            <p:ph idx="4" type="body"/>
          </p:nvPr>
        </p:nvSpPr>
        <p:spPr>
          <a:xfrm>
            <a:off x="2409625" y="2446425"/>
            <a:ext cx="1624500" cy="869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6" name="Google Shape;266;p31"/>
          <p:cNvSpPr txBox="1"/>
          <p:nvPr>
            <p:ph idx="5" type="title"/>
          </p:nvPr>
        </p:nvSpPr>
        <p:spPr>
          <a:xfrm>
            <a:off x="4293825" y="2247450"/>
            <a:ext cx="1624500" cy="1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7" name="Google Shape;267;p31"/>
          <p:cNvSpPr txBox="1"/>
          <p:nvPr>
            <p:ph idx="6" type="body"/>
          </p:nvPr>
        </p:nvSpPr>
        <p:spPr>
          <a:xfrm>
            <a:off x="4293825" y="2446425"/>
            <a:ext cx="1624500" cy="869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8" name="Google Shape;268;p31"/>
          <p:cNvSpPr txBox="1"/>
          <p:nvPr>
            <p:ph idx="7" type="title"/>
          </p:nvPr>
        </p:nvSpPr>
        <p:spPr>
          <a:xfrm>
            <a:off x="6178025" y="2247450"/>
            <a:ext cx="1624500" cy="1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b="1"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9" name="Google Shape;269;p31"/>
          <p:cNvSpPr txBox="1"/>
          <p:nvPr>
            <p:ph idx="8" type="body"/>
          </p:nvPr>
        </p:nvSpPr>
        <p:spPr>
          <a:xfrm>
            <a:off x="6178025" y="2446425"/>
            <a:ext cx="1624500" cy="8697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0" name="Google Shape;270;p31"/>
          <p:cNvSpPr txBox="1"/>
          <p:nvPr>
            <p:ph idx="9" type="subTitle"/>
          </p:nvPr>
        </p:nvSpPr>
        <p:spPr>
          <a:xfrm>
            <a:off x="2409625" y="3381375"/>
            <a:ext cx="1624500" cy="15792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b="1" sz="1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71" name="Google Shape;271;p31"/>
          <p:cNvSpPr txBox="1"/>
          <p:nvPr>
            <p:ph idx="13" type="subTitle"/>
          </p:nvPr>
        </p:nvSpPr>
        <p:spPr>
          <a:xfrm>
            <a:off x="525425" y="3381375"/>
            <a:ext cx="1624500" cy="15792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b="1" sz="1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72" name="Google Shape;272;p31"/>
          <p:cNvSpPr txBox="1"/>
          <p:nvPr>
            <p:ph idx="14" type="subTitle"/>
          </p:nvPr>
        </p:nvSpPr>
        <p:spPr>
          <a:xfrm>
            <a:off x="4293825" y="3381375"/>
            <a:ext cx="1624500" cy="15792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b="1" sz="1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73" name="Google Shape;273;p31"/>
          <p:cNvSpPr txBox="1"/>
          <p:nvPr>
            <p:ph idx="15" type="subTitle"/>
          </p:nvPr>
        </p:nvSpPr>
        <p:spPr>
          <a:xfrm>
            <a:off x="6178025" y="3381375"/>
            <a:ext cx="1624500" cy="15792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b="1" sz="1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74" name="Google Shape;274;p31"/>
          <p:cNvSpPr txBox="1"/>
          <p:nvPr>
            <p:ph idx="16"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75" name="Google Shape;275;p31"/>
          <p:cNvSpPr txBox="1"/>
          <p:nvPr>
            <p:ph idx="17" type="subTitle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-to-market ideas - ALT 4">
  <p:cSld name="CUSTOM_5_1_1_1_1">
    <p:bg>
      <p:bgPr>
        <a:solidFill>
          <a:schemeClr val="lt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2"/>
          <p:cNvSpPr txBox="1"/>
          <p:nvPr/>
        </p:nvSpPr>
        <p:spPr>
          <a:xfrm>
            <a:off x="8578200" y="4960647"/>
            <a:ext cx="281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lang="en" sz="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t/>
            </a: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t/>
            </a: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8" name="Google Shape;278;p32"/>
          <p:cNvSpPr txBox="1"/>
          <p:nvPr>
            <p:ph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79" name="Google Shape;279;p32"/>
          <p:cNvSpPr txBox="1"/>
          <p:nvPr>
            <p:ph idx="1" type="subTitle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80" name="Google Shape;280;p32"/>
          <p:cNvSpPr txBox="1"/>
          <p:nvPr>
            <p:ph idx="2" type="title"/>
          </p:nvPr>
        </p:nvSpPr>
        <p:spPr>
          <a:xfrm>
            <a:off x="602600" y="2574475"/>
            <a:ext cx="1336800" cy="4101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81" name="Google Shape;281;p32"/>
          <p:cNvSpPr txBox="1"/>
          <p:nvPr>
            <p:ph idx="3" type="body"/>
          </p:nvPr>
        </p:nvSpPr>
        <p:spPr>
          <a:xfrm>
            <a:off x="602600" y="3034200"/>
            <a:ext cx="1336800" cy="14160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82" name="Google Shape;282;p32"/>
          <p:cNvSpPr txBox="1"/>
          <p:nvPr>
            <p:ph idx="4" type="title"/>
          </p:nvPr>
        </p:nvSpPr>
        <p:spPr>
          <a:xfrm>
            <a:off x="2253138" y="2574475"/>
            <a:ext cx="1336800" cy="4101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83" name="Google Shape;283;p32"/>
          <p:cNvSpPr txBox="1"/>
          <p:nvPr>
            <p:ph idx="5" type="body"/>
          </p:nvPr>
        </p:nvSpPr>
        <p:spPr>
          <a:xfrm>
            <a:off x="2253138" y="3034200"/>
            <a:ext cx="1336800" cy="14160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84" name="Google Shape;284;p32"/>
          <p:cNvSpPr txBox="1"/>
          <p:nvPr>
            <p:ph idx="6" type="title"/>
          </p:nvPr>
        </p:nvSpPr>
        <p:spPr>
          <a:xfrm>
            <a:off x="3903575" y="2574475"/>
            <a:ext cx="1336800" cy="4101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85" name="Google Shape;285;p32"/>
          <p:cNvSpPr txBox="1"/>
          <p:nvPr>
            <p:ph idx="7" type="body"/>
          </p:nvPr>
        </p:nvSpPr>
        <p:spPr>
          <a:xfrm>
            <a:off x="3903575" y="3034200"/>
            <a:ext cx="1336800" cy="14160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86" name="Google Shape;286;p32"/>
          <p:cNvSpPr txBox="1"/>
          <p:nvPr>
            <p:ph idx="8" type="title"/>
          </p:nvPr>
        </p:nvSpPr>
        <p:spPr>
          <a:xfrm>
            <a:off x="5554050" y="2574475"/>
            <a:ext cx="1336800" cy="4101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87" name="Google Shape;287;p32"/>
          <p:cNvSpPr txBox="1"/>
          <p:nvPr>
            <p:ph idx="9" type="body"/>
          </p:nvPr>
        </p:nvSpPr>
        <p:spPr>
          <a:xfrm>
            <a:off x="5554050" y="3034200"/>
            <a:ext cx="1336800" cy="14160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88" name="Google Shape;288;p32"/>
          <p:cNvSpPr txBox="1"/>
          <p:nvPr>
            <p:ph idx="13" type="title"/>
          </p:nvPr>
        </p:nvSpPr>
        <p:spPr>
          <a:xfrm>
            <a:off x="7204500" y="2574475"/>
            <a:ext cx="1336800" cy="410100"/>
          </a:xfrm>
          <a:prstGeom prst="rect">
            <a:avLst/>
          </a:prstGeom>
        </p:spPr>
        <p:txBody>
          <a:bodyPr anchorCtr="0" anchor="ctr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0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89" name="Google Shape;289;p32"/>
          <p:cNvSpPr txBox="1"/>
          <p:nvPr>
            <p:ph idx="14" type="body"/>
          </p:nvPr>
        </p:nvSpPr>
        <p:spPr>
          <a:xfrm>
            <a:off x="7204500" y="3034200"/>
            <a:ext cx="1336800" cy="14160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2">
  <p:cSld name="CUSTOM_3">
    <p:bg>
      <p:bgPr>
        <a:solidFill>
          <a:schemeClr val="accent4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3"/>
          <p:cNvSpPr/>
          <p:nvPr/>
        </p:nvSpPr>
        <p:spPr>
          <a:xfrm>
            <a:off x="0" y="0"/>
            <a:ext cx="55215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92" name="Google Shape;292;p33"/>
          <p:cNvSpPr txBox="1"/>
          <p:nvPr>
            <p:ph idx="1" type="subTitle"/>
          </p:nvPr>
        </p:nvSpPr>
        <p:spPr>
          <a:xfrm>
            <a:off x="462950" y="419900"/>
            <a:ext cx="5344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Font typeface="Lato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3" name="Google Shape;293;p33"/>
          <p:cNvSpPr txBox="1"/>
          <p:nvPr>
            <p:ph type="title"/>
          </p:nvPr>
        </p:nvSpPr>
        <p:spPr>
          <a:xfrm>
            <a:off x="459325" y="1827800"/>
            <a:ext cx="3977700" cy="611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4" name="Google Shape;294;p33"/>
          <p:cNvSpPr txBox="1"/>
          <p:nvPr>
            <p:ph idx="2" type="title"/>
          </p:nvPr>
        </p:nvSpPr>
        <p:spPr>
          <a:xfrm>
            <a:off x="642250" y="2940425"/>
            <a:ext cx="1927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95" name="Google Shape;295;p33"/>
          <p:cNvSpPr txBox="1"/>
          <p:nvPr>
            <p:ph idx="3" type="title"/>
          </p:nvPr>
        </p:nvSpPr>
        <p:spPr>
          <a:xfrm>
            <a:off x="639625" y="3619500"/>
            <a:ext cx="2212500" cy="1113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6" name="Google Shape;296;p33"/>
          <p:cNvSpPr txBox="1"/>
          <p:nvPr>
            <p:ph idx="4" type="title"/>
          </p:nvPr>
        </p:nvSpPr>
        <p:spPr>
          <a:xfrm>
            <a:off x="3222225" y="2940425"/>
            <a:ext cx="1927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97" name="Google Shape;297;p33"/>
          <p:cNvSpPr txBox="1"/>
          <p:nvPr>
            <p:ph idx="5" type="title"/>
          </p:nvPr>
        </p:nvSpPr>
        <p:spPr>
          <a:xfrm>
            <a:off x="3219600" y="3619500"/>
            <a:ext cx="2212500" cy="1113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8" name="Google Shape;298;p33"/>
          <p:cNvSpPr txBox="1"/>
          <p:nvPr>
            <p:ph idx="6" type="title"/>
          </p:nvPr>
        </p:nvSpPr>
        <p:spPr>
          <a:xfrm>
            <a:off x="5807450" y="2940425"/>
            <a:ext cx="1927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299" name="Google Shape;299;p33"/>
          <p:cNvSpPr txBox="1"/>
          <p:nvPr>
            <p:ph idx="7" type="title"/>
          </p:nvPr>
        </p:nvSpPr>
        <p:spPr>
          <a:xfrm>
            <a:off x="5804825" y="3619500"/>
            <a:ext cx="2212500" cy="1113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0" name="Google Shape;300;p33"/>
          <p:cNvSpPr txBox="1"/>
          <p:nvPr>
            <p:ph idx="8" type="title"/>
          </p:nvPr>
        </p:nvSpPr>
        <p:spPr>
          <a:xfrm>
            <a:off x="459325" y="788000"/>
            <a:ext cx="46482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-to-market ideas - ALT 3">
  <p:cSld name="CUSTOM_5_1_1_1_2">
    <p:bg>
      <p:bgPr>
        <a:solidFill>
          <a:schemeClr val="lt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4"/>
          <p:cNvSpPr txBox="1"/>
          <p:nvPr/>
        </p:nvSpPr>
        <p:spPr>
          <a:xfrm>
            <a:off x="8578200" y="4960647"/>
            <a:ext cx="281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lang="en" sz="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t/>
            </a: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t/>
            </a:r>
            <a:endParaRPr sz="5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3" name="Google Shape;303;p34"/>
          <p:cNvSpPr txBox="1"/>
          <p:nvPr>
            <p:ph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04" name="Google Shape;304;p34"/>
          <p:cNvSpPr txBox="1"/>
          <p:nvPr>
            <p:ph idx="1" type="subTitle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05" name="Google Shape;305;p34"/>
          <p:cNvSpPr txBox="1"/>
          <p:nvPr>
            <p:ph idx="2" type="title"/>
          </p:nvPr>
        </p:nvSpPr>
        <p:spPr>
          <a:xfrm>
            <a:off x="423025" y="2331750"/>
            <a:ext cx="1600200" cy="2520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06" name="Google Shape;306;p34"/>
          <p:cNvSpPr txBox="1"/>
          <p:nvPr>
            <p:ph idx="3" type="body"/>
          </p:nvPr>
        </p:nvSpPr>
        <p:spPr>
          <a:xfrm>
            <a:off x="423025" y="2733050"/>
            <a:ext cx="1600200" cy="195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indent="-28575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indent="-28575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indent="-28575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indent="-28575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indent="-28575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indent="-28575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indent="-28575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indent="-28575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07" name="Google Shape;307;p34"/>
          <p:cNvSpPr txBox="1"/>
          <p:nvPr>
            <p:ph idx="4" type="title"/>
          </p:nvPr>
        </p:nvSpPr>
        <p:spPr>
          <a:xfrm>
            <a:off x="2568575" y="2331750"/>
            <a:ext cx="1722300" cy="2520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08" name="Google Shape;308;p34"/>
          <p:cNvSpPr txBox="1"/>
          <p:nvPr>
            <p:ph idx="5" type="body"/>
          </p:nvPr>
        </p:nvSpPr>
        <p:spPr>
          <a:xfrm>
            <a:off x="2568575" y="2733050"/>
            <a:ext cx="1722300" cy="195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indent="-28575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indent="-28575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indent="-28575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indent="-28575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indent="-28575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indent="-28575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indent="-28575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indent="-28575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09" name="Google Shape;309;p34"/>
          <p:cNvSpPr txBox="1"/>
          <p:nvPr>
            <p:ph idx="6" type="title"/>
          </p:nvPr>
        </p:nvSpPr>
        <p:spPr>
          <a:xfrm>
            <a:off x="4751950" y="2331750"/>
            <a:ext cx="1722300" cy="2520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10" name="Google Shape;310;p34"/>
          <p:cNvSpPr txBox="1"/>
          <p:nvPr>
            <p:ph idx="7" type="body"/>
          </p:nvPr>
        </p:nvSpPr>
        <p:spPr>
          <a:xfrm>
            <a:off x="4751950" y="2733050"/>
            <a:ext cx="1722300" cy="195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indent="-28575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indent="-28575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indent="-28575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indent="-28575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indent="-28575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indent="-28575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indent="-28575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indent="-28575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11" name="Google Shape;311;p34"/>
          <p:cNvSpPr txBox="1"/>
          <p:nvPr>
            <p:ph idx="8" type="title"/>
          </p:nvPr>
        </p:nvSpPr>
        <p:spPr>
          <a:xfrm>
            <a:off x="6909425" y="2331750"/>
            <a:ext cx="1722300" cy="2520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12" name="Google Shape;312;p34"/>
          <p:cNvSpPr txBox="1"/>
          <p:nvPr>
            <p:ph idx="9" type="body"/>
          </p:nvPr>
        </p:nvSpPr>
        <p:spPr>
          <a:xfrm>
            <a:off x="6855900" y="2733050"/>
            <a:ext cx="1722300" cy="195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1pPr>
            <a:lvl2pPr indent="-28575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2pPr>
            <a:lvl3pPr indent="-28575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3pPr>
            <a:lvl4pPr indent="-28575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4pPr>
            <a:lvl5pPr indent="-28575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5pPr>
            <a:lvl6pPr indent="-28575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6pPr>
            <a:lvl7pPr indent="-28575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900">
                <a:solidFill>
                  <a:schemeClr val="accent6"/>
                </a:solidFill>
              </a:defRPr>
            </a:lvl7pPr>
            <a:lvl8pPr indent="-28575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900">
                <a:solidFill>
                  <a:schemeClr val="accent6"/>
                </a:solidFill>
              </a:defRPr>
            </a:lvl8pPr>
            <a:lvl9pPr indent="-28575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Char char="■"/>
              <a:defRPr sz="900"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-to-market ideas - ALT 2">
  <p:cSld name="CUSTOM_5_1_1_1_3">
    <p:bg>
      <p:bgPr>
        <a:solidFill>
          <a:schemeClr val="lt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/>
          <p:nvPr>
            <p:ph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15" name="Google Shape;315;p35"/>
          <p:cNvSpPr txBox="1"/>
          <p:nvPr>
            <p:ph idx="1" type="subTitle"/>
          </p:nvPr>
        </p:nvSpPr>
        <p:spPr>
          <a:xfrm>
            <a:off x="446900" y="397650"/>
            <a:ext cx="5344500" cy="574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16" name="Google Shape;316;p35"/>
          <p:cNvSpPr txBox="1"/>
          <p:nvPr>
            <p:ph idx="2" type="subTitle"/>
          </p:nvPr>
        </p:nvSpPr>
        <p:spPr>
          <a:xfrm>
            <a:off x="705575" y="2387975"/>
            <a:ext cx="1236900" cy="3915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17" name="Google Shape;317;p35"/>
          <p:cNvSpPr txBox="1"/>
          <p:nvPr>
            <p:ph idx="3" type="subTitle"/>
          </p:nvPr>
        </p:nvSpPr>
        <p:spPr>
          <a:xfrm>
            <a:off x="705575" y="2948575"/>
            <a:ext cx="1236900" cy="3915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18" name="Google Shape;318;p35"/>
          <p:cNvSpPr txBox="1"/>
          <p:nvPr>
            <p:ph idx="4" type="subTitle"/>
          </p:nvPr>
        </p:nvSpPr>
        <p:spPr>
          <a:xfrm>
            <a:off x="705575" y="3518838"/>
            <a:ext cx="1236900" cy="3915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19" name="Google Shape;319;p35"/>
          <p:cNvSpPr txBox="1"/>
          <p:nvPr>
            <p:ph idx="5" type="subTitle"/>
          </p:nvPr>
        </p:nvSpPr>
        <p:spPr>
          <a:xfrm>
            <a:off x="705575" y="4092600"/>
            <a:ext cx="1236900" cy="3915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0" name="Google Shape;320;p35"/>
          <p:cNvSpPr txBox="1"/>
          <p:nvPr>
            <p:ph idx="6" type="subTitle"/>
          </p:nvPr>
        </p:nvSpPr>
        <p:spPr>
          <a:xfrm>
            <a:off x="705575" y="4654250"/>
            <a:ext cx="1236900" cy="3915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900"/>
              <a:buNone/>
              <a:defRPr sz="9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1" name="Google Shape;321;p35"/>
          <p:cNvSpPr txBox="1"/>
          <p:nvPr>
            <p:ph idx="7" type="body"/>
          </p:nvPr>
        </p:nvSpPr>
        <p:spPr>
          <a:xfrm>
            <a:off x="5843600" y="4634675"/>
            <a:ext cx="24771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2" name="Google Shape;322;p35"/>
          <p:cNvSpPr txBox="1"/>
          <p:nvPr>
            <p:ph idx="8" type="body"/>
          </p:nvPr>
        </p:nvSpPr>
        <p:spPr>
          <a:xfrm>
            <a:off x="5843600" y="4088050"/>
            <a:ext cx="24771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3" name="Google Shape;323;p35"/>
          <p:cNvSpPr txBox="1"/>
          <p:nvPr>
            <p:ph idx="9" type="body"/>
          </p:nvPr>
        </p:nvSpPr>
        <p:spPr>
          <a:xfrm>
            <a:off x="5843600" y="3509538"/>
            <a:ext cx="24771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4" name="Google Shape;324;p35"/>
          <p:cNvSpPr txBox="1"/>
          <p:nvPr>
            <p:ph idx="13" type="body"/>
          </p:nvPr>
        </p:nvSpPr>
        <p:spPr>
          <a:xfrm>
            <a:off x="5843600" y="2948725"/>
            <a:ext cx="24771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5" name="Google Shape;325;p35"/>
          <p:cNvSpPr txBox="1"/>
          <p:nvPr>
            <p:ph idx="14" type="title"/>
          </p:nvPr>
        </p:nvSpPr>
        <p:spPr>
          <a:xfrm>
            <a:off x="523500" y="1876038"/>
            <a:ext cx="14190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6" name="Google Shape;326;p35"/>
          <p:cNvSpPr txBox="1"/>
          <p:nvPr>
            <p:ph idx="15" type="title"/>
          </p:nvPr>
        </p:nvSpPr>
        <p:spPr>
          <a:xfrm>
            <a:off x="2227800" y="1876038"/>
            <a:ext cx="14190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7" name="Google Shape;327;p35"/>
          <p:cNvSpPr txBox="1"/>
          <p:nvPr>
            <p:ph idx="16" type="title"/>
          </p:nvPr>
        </p:nvSpPr>
        <p:spPr>
          <a:xfrm>
            <a:off x="3932100" y="1876038"/>
            <a:ext cx="14190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8" name="Google Shape;328;p35"/>
          <p:cNvSpPr txBox="1"/>
          <p:nvPr>
            <p:ph idx="17" type="title"/>
          </p:nvPr>
        </p:nvSpPr>
        <p:spPr>
          <a:xfrm>
            <a:off x="5845325" y="1876038"/>
            <a:ext cx="14190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0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9" name="Google Shape;329;p35"/>
          <p:cNvSpPr txBox="1"/>
          <p:nvPr>
            <p:ph idx="18" type="body"/>
          </p:nvPr>
        </p:nvSpPr>
        <p:spPr>
          <a:xfrm>
            <a:off x="3930375" y="4634677"/>
            <a:ext cx="17538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0" name="Google Shape;330;p35"/>
          <p:cNvSpPr txBox="1"/>
          <p:nvPr>
            <p:ph idx="19" type="body"/>
          </p:nvPr>
        </p:nvSpPr>
        <p:spPr>
          <a:xfrm>
            <a:off x="3930375" y="4088055"/>
            <a:ext cx="17538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1" name="Google Shape;331;p35"/>
          <p:cNvSpPr txBox="1"/>
          <p:nvPr>
            <p:ph idx="20" type="body"/>
          </p:nvPr>
        </p:nvSpPr>
        <p:spPr>
          <a:xfrm>
            <a:off x="3930375" y="3509545"/>
            <a:ext cx="17538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2" name="Google Shape;332;p35"/>
          <p:cNvSpPr txBox="1"/>
          <p:nvPr>
            <p:ph idx="21" type="body"/>
          </p:nvPr>
        </p:nvSpPr>
        <p:spPr>
          <a:xfrm>
            <a:off x="3930375" y="2948735"/>
            <a:ext cx="17538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3" name="Google Shape;333;p35"/>
          <p:cNvSpPr txBox="1"/>
          <p:nvPr>
            <p:ph idx="22" type="body"/>
          </p:nvPr>
        </p:nvSpPr>
        <p:spPr>
          <a:xfrm>
            <a:off x="2226950" y="4634675"/>
            <a:ext cx="16620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4" name="Google Shape;334;p35"/>
          <p:cNvSpPr txBox="1"/>
          <p:nvPr>
            <p:ph idx="23" type="body"/>
          </p:nvPr>
        </p:nvSpPr>
        <p:spPr>
          <a:xfrm>
            <a:off x="2226950" y="4088053"/>
            <a:ext cx="16620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5" name="Google Shape;335;p35"/>
          <p:cNvSpPr txBox="1"/>
          <p:nvPr>
            <p:ph idx="24" type="body"/>
          </p:nvPr>
        </p:nvSpPr>
        <p:spPr>
          <a:xfrm>
            <a:off x="2226950" y="3509544"/>
            <a:ext cx="16620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6" name="Google Shape;336;p35"/>
          <p:cNvSpPr txBox="1"/>
          <p:nvPr>
            <p:ph idx="25" type="body"/>
          </p:nvPr>
        </p:nvSpPr>
        <p:spPr>
          <a:xfrm>
            <a:off x="2226950" y="2948734"/>
            <a:ext cx="16620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7" name="Google Shape;337;p35"/>
          <p:cNvSpPr txBox="1"/>
          <p:nvPr>
            <p:ph idx="26" type="body"/>
          </p:nvPr>
        </p:nvSpPr>
        <p:spPr>
          <a:xfrm>
            <a:off x="5843600" y="2388163"/>
            <a:ext cx="24771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8" name="Google Shape;338;p35"/>
          <p:cNvSpPr txBox="1"/>
          <p:nvPr>
            <p:ph idx="27" type="body"/>
          </p:nvPr>
        </p:nvSpPr>
        <p:spPr>
          <a:xfrm>
            <a:off x="3930375" y="2388175"/>
            <a:ext cx="17538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9" name="Google Shape;339;p35"/>
          <p:cNvSpPr txBox="1"/>
          <p:nvPr>
            <p:ph idx="28" type="body"/>
          </p:nvPr>
        </p:nvSpPr>
        <p:spPr>
          <a:xfrm>
            <a:off x="2226950" y="2388175"/>
            <a:ext cx="1662000" cy="41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20">
  <p:cSld name="CUSTOM_2_1_1">
    <p:bg>
      <p:bgPr>
        <a:solidFill>
          <a:schemeClr val="lt1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6"/>
          <p:cNvSpPr txBox="1"/>
          <p:nvPr>
            <p:ph type="title"/>
          </p:nvPr>
        </p:nvSpPr>
        <p:spPr>
          <a:xfrm>
            <a:off x="5135225" y="2600350"/>
            <a:ext cx="554100" cy="367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42" name="Google Shape;342;p36"/>
          <p:cNvSpPr txBox="1"/>
          <p:nvPr>
            <p:ph idx="2" type="title"/>
          </p:nvPr>
        </p:nvSpPr>
        <p:spPr>
          <a:xfrm>
            <a:off x="5135225" y="3562743"/>
            <a:ext cx="554100" cy="367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43" name="Google Shape;343;p36"/>
          <p:cNvSpPr txBox="1"/>
          <p:nvPr>
            <p:ph idx="3" type="title"/>
          </p:nvPr>
        </p:nvSpPr>
        <p:spPr>
          <a:xfrm>
            <a:off x="5135225" y="4500074"/>
            <a:ext cx="554100" cy="367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2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44" name="Google Shape;344;p36"/>
          <p:cNvSpPr txBox="1"/>
          <p:nvPr>
            <p:ph idx="4" type="title"/>
          </p:nvPr>
        </p:nvSpPr>
        <p:spPr>
          <a:xfrm>
            <a:off x="439550" y="765750"/>
            <a:ext cx="5045700" cy="1039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45" name="Google Shape;345;p36"/>
          <p:cNvSpPr txBox="1"/>
          <p:nvPr>
            <p:ph idx="1" type="subTitle"/>
          </p:nvPr>
        </p:nvSpPr>
        <p:spPr>
          <a:xfrm>
            <a:off x="446900" y="397650"/>
            <a:ext cx="5344500" cy="309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700"/>
              <a:buFont typeface="Lato"/>
              <a:buNone/>
              <a:defRPr sz="16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46" name="Google Shape;346;p36"/>
          <p:cNvSpPr txBox="1"/>
          <p:nvPr>
            <p:ph idx="5" type="body"/>
          </p:nvPr>
        </p:nvSpPr>
        <p:spPr>
          <a:xfrm>
            <a:off x="5761162" y="2472057"/>
            <a:ext cx="2955900" cy="5184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47" name="Google Shape;347;p36"/>
          <p:cNvSpPr txBox="1"/>
          <p:nvPr>
            <p:ph idx="6" type="body"/>
          </p:nvPr>
        </p:nvSpPr>
        <p:spPr>
          <a:xfrm>
            <a:off x="5761162" y="3436244"/>
            <a:ext cx="2955900" cy="5184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48" name="Google Shape;348;p36"/>
          <p:cNvSpPr txBox="1"/>
          <p:nvPr>
            <p:ph idx="7" type="body"/>
          </p:nvPr>
        </p:nvSpPr>
        <p:spPr>
          <a:xfrm>
            <a:off x="5761162" y="4399826"/>
            <a:ext cx="2955900" cy="5184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49" name="Google Shape;349;p36"/>
          <p:cNvSpPr txBox="1"/>
          <p:nvPr>
            <p:ph idx="8" type="body"/>
          </p:nvPr>
        </p:nvSpPr>
        <p:spPr>
          <a:xfrm>
            <a:off x="706399" y="2753996"/>
            <a:ext cx="3288300" cy="17310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>
                <a:solidFill>
                  <a:schemeClr val="accent6"/>
                </a:solidFill>
              </a:defRPr>
            </a:lvl1pPr>
            <a:lvl2pPr indent="-3302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1600">
                <a:solidFill>
                  <a:schemeClr val="accent6"/>
                </a:solidFill>
              </a:defRPr>
            </a:lvl2pPr>
            <a:lvl3pPr indent="-3302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■"/>
              <a:defRPr sz="1600">
                <a:solidFill>
                  <a:schemeClr val="accent6"/>
                </a:solidFill>
              </a:defRPr>
            </a:lvl3pPr>
            <a:lvl4pPr indent="-3302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>
                <a:solidFill>
                  <a:schemeClr val="accent6"/>
                </a:solidFill>
              </a:defRPr>
            </a:lvl4pPr>
            <a:lvl5pPr indent="-3302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1600">
                <a:solidFill>
                  <a:schemeClr val="accent6"/>
                </a:solidFill>
              </a:defRPr>
            </a:lvl5pPr>
            <a:lvl6pPr indent="-3302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■"/>
              <a:defRPr sz="1600">
                <a:solidFill>
                  <a:schemeClr val="accent6"/>
                </a:solidFill>
              </a:defRPr>
            </a:lvl6pPr>
            <a:lvl7pPr indent="-3302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1600">
                <a:solidFill>
                  <a:schemeClr val="accent6"/>
                </a:solidFill>
              </a:defRPr>
            </a:lvl7pPr>
            <a:lvl8pPr indent="-3302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1600">
                <a:solidFill>
                  <a:schemeClr val="accent6"/>
                </a:solidFill>
              </a:defRPr>
            </a:lvl8pPr>
            <a:lvl9pPr indent="-3302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600"/>
              <a:buChar char="■"/>
              <a:defRPr sz="1600"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CUSTOM_2">
    <p:bg>
      <p:bgPr>
        <a:solidFill>
          <a:schemeClr val="lt1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7"/>
          <p:cNvSpPr/>
          <p:nvPr/>
        </p:nvSpPr>
        <p:spPr>
          <a:xfrm>
            <a:off x="0" y="1088675"/>
            <a:ext cx="3627900" cy="4054800"/>
          </a:xfrm>
          <a:prstGeom prst="snip1Rect">
            <a:avLst>
              <a:gd fmla="val 10918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52" name="Google Shape;352;p37"/>
          <p:cNvSpPr txBox="1"/>
          <p:nvPr>
            <p:ph type="title"/>
          </p:nvPr>
        </p:nvSpPr>
        <p:spPr>
          <a:xfrm>
            <a:off x="446100" y="396225"/>
            <a:ext cx="5101800" cy="853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24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53" name="Google Shape;353;p37"/>
          <p:cNvSpPr txBox="1"/>
          <p:nvPr>
            <p:ph idx="1" type="body"/>
          </p:nvPr>
        </p:nvSpPr>
        <p:spPr>
          <a:xfrm>
            <a:off x="3869875" y="1390269"/>
            <a:ext cx="3173400" cy="342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54" name="Google Shape;354;p37"/>
          <p:cNvSpPr txBox="1"/>
          <p:nvPr>
            <p:ph idx="2" type="body"/>
          </p:nvPr>
        </p:nvSpPr>
        <p:spPr>
          <a:xfrm>
            <a:off x="474675" y="1390150"/>
            <a:ext cx="2571300" cy="342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9">
  <p:cSld name="CUSTOM_1">
    <p:bg>
      <p:bgPr>
        <a:solidFill>
          <a:schemeClr val="accent1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/>
          <p:nvPr/>
        </p:nvSpPr>
        <p:spPr>
          <a:xfrm flipH="1">
            <a:off x="433300" y="-6150"/>
            <a:ext cx="85602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57" name="Google Shape;357;p38"/>
          <p:cNvSpPr/>
          <p:nvPr/>
        </p:nvSpPr>
        <p:spPr>
          <a:xfrm flipH="1">
            <a:off x="433300" y="-2175"/>
            <a:ext cx="8415900" cy="515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58" name="Google Shape;358;p38"/>
          <p:cNvSpPr/>
          <p:nvPr/>
        </p:nvSpPr>
        <p:spPr>
          <a:xfrm flipH="1">
            <a:off x="-10550" y="-6150"/>
            <a:ext cx="8710800" cy="5155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59" name="Google Shape;359;p38"/>
          <p:cNvSpPr txBox="1"/>
          <p:nvPr>
            <p:ph type="title"/>
          </p:nvPr>
        </p:nvSpPr>
        <p:spPr>
          <a:xfrm>
            <a:off x="409625" y="401500"/>
            <a:ext cx="4011600" cy="43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  <p:sp>
        <p:nvSpPr>
          <p:cNvPr id="360" name="Google Shape;360;p38"/>
          <p:cNvSpPr txBox="1"/>
          <p:nvPr>
            <p:ph idx="2" type="title"/>
          </p:nvPr>
        </p:nvSpPr>
        <p:spPr>
          <a:xfrm>
            <a:off x="420000" y="860450"/>
            <a:ext cx="3511200" cy="1091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1" name="Google Shape;361;p38"/>
          <p:cNvSpPr txBox="1"/>
          <p:nvPr>
            <p:ph idx="3" type="title"/>
          </p:nvPr>
        </p:nvSpPr>
        <p:spPr>
          <a:xfrm>
            <a:off x="5128700" y="3896025"/>
            <a:ext cx="2026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2" name="Google Shape;362;p38"/>
          <p:cNvSpPr txBox="1"/>
          <p:nvPr>
            <p:ph idx="1" type="subTitle"/>
          </p:nvPr>
        </p:nvSpPr>
        <p:spPr>
          <a:xfrm>
            <a:off x="7258100" y="3896025"/>
            <a:ext cx="811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63" name="Google Shape;363;p38"/>
          <p:cNvSpPr txBox="1"/>
          <p:nvPr>
            <p:ph idx="4" type="title"/>
          </p:nvPr>
        </p:nvSpPr>
        <p:spPr>
          <a:xfrm>
            <a:off x="5128700" y="2838325"/>
            <a:ext cx="2026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4" name="Google Shape;364;p38"/>
          <p:cNvSpPr txBox="1"/>
          <p:nvPr>
            <p:ph idx="5" type="subTitle"/>
          </p:nvPr>
        </p:nvSpPr>
        <p:spPr>
          <a:xfrm>
            <a:off x="7258100" y="2838325"/>
            <a:ext cx="811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65" name="Google Shape;365;p38"/>
          <p:cNvSpPr txBox="1"/>
          <p:nvPr>
            <p:ph idx="6" type="title"/>
          </p:nvPr>
        </p:nvSpPr>
        <p:spPr>
          <a:xfrm>
            <a:off x="5128700" y="1812925"/>
            <a:ext cx="2026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6" name="Google Shape;366;p38"/>
          <p:cNvSpPr txBox="1"/>
          <p:nvPr>
            <p:ph idx="7" type="subTitle"/>
          </p:nvPr>
        </p:nvSpPr>
        <p:spPr>
          <a:xfrm>
            <a:off x="7258100" y="1812925"/>
            <a:ext cx="811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67" name="Google Shape;367;p38"/>
          <p:cNvSpPr txBox="1"/>
          <p:nvPr>
            <p:ph idx="8" type="title"/>
          </p:nvPr>
        </p:nvSpPr>
        <p:spPr>
          <a:xfrm>
            <a:off x="5128700" y="838600"/>
            <a:ext cx="2026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8" name="Google Shape;368;p38"/>
          <p:cNvSpPr txBox="1"/>
          <p:nvPr>
            <p:ph idx="9" type="subTitle"/>
          </p:nvPr>
        </p:nvSpPr>
        <p:spPr>
          <a:xfrm>
            <a:off x="7258100" y="838600"/>
            <a:ext cx="811500" cy="385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1_1">
    <p:bg>
      <p:bgPr>
        <a:solidFill>
          <a:schemeClr val="accent1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9"/>
          <p:cNvSpPr/>
          <p:nvPr/>
        </p:nvSpPr>
        <p:spPr>
          <a:xfrm flipH="1">
            <a:off x="433300" y="0"/>
            <a:ext cx="85602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71" name="Google Shape;371;p39"/>
          <p:cNvSpPr/>
          <p:nvPr/>
        </p:nvSpPr>
        <p:spPr>
          <a:xfrm flipH="1">
            <a:off x="433300" y="0"/>
            <a:ext cx="84159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72" name="Google Shape;372;p39"/>
          <p:cNvSpPr/>
          <p:nvPr/>
        </p:nvSpPr>
        <p:spPr>
          <a:xfrm flipH="1">
            <a:off x="-10550" y="0"/>
            <a:ext cx="87108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73" name="Google Shape;373;p39"/>
          <p:cNvSpPr/>
          <p:nvPr/>
        </p:nvSpPr>
        <p:spPr>
          <a:xfrm>
            <a:off x="1504259" y="3582046"/>
            <a:ext cx="3354000" cy="1037700"/>
          </a:xfrm>
          <a:prstGeom prst="snip1Rect">
            <a:avLst>
              <a:gd fmla="val 24462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74" name="Google Shape;374;p39"/>
          <p:cNvSpPr txBox="1"/>
          <p:nvPr>
            <p:ph type="title"/>
          </p:nvPr>
        </p:nvSpPr>
        <p:spPr>
          <a:xfrm>
            <a:off x="2131600" y="3667325"/>
            <a:ext cx="2026500" cy="3672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9pPr>
          </a:lstStyle>
          <a:p/>
        </p:txBody>
      </p:sp>
      <p:sp>
        <p:nvSpPr>
          <p:cNvPr id="375" name="Google Shape;375;p39"/>
          <p:cNvSpPr txBox="1"/>
          <p:nvPr>
            <p:ph idx="1" type="subTitle"/>
          </p:nvPr>
        </p:nvSpPr>
        <p:spPr>
          <a:xfrm>
            <a:off x="1917225" y="4072850"/>
            <a:ext cx="2536500" cy="5469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6" name="Google Shape;376;p39"/>
          <p:cNvSpPr/>
          <p:nvPr>
            <p:ph idx="2" type="pic"/>
          </p:nvPr>
        </p:nvSpPr>
        <p:spPr>
          <a:xfrm>
            <a:off x="387475" y="3575855"/>
            <a:ext cx="1309500" cy="1050000"/>
          </a:xfrm>
          <a:prstGeom prst="snip1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77" name="Google Shape;377;p39"/>
          <p:cNvSpPr txBox="1"/>
          <p:nvPr>
            <p:ph idx="3" type="title"/>
          </p:nvPr>
        </p:nvSpPr>
        <p:spPr>
          <a:xfrm>
            <a:off x="409500" y="1578275"/>
            <a:ext cx="3354000" cy="1091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8" name="Google Shape;378;p39"/>
          <p:cNvSpPr txBox="1"/>
          <p:nvPr>
            <p:ph idx="4" type="title"/>
          </p:nvPr>
        </p:nvSpPr>
        <p:spPr>
          <a:xfrm>
            <a:off x="409500" y="401500"/>
            <a:ext cx="3748500" cy="1091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latin typeface="Quantico"/>
                <a:ea typeface="Quantico"/>
                <a:cs typeface="Quantico"/>
                <a:sym typeface="Quantic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3" name="Google Shape;383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8" name="Google Shape;388;p4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3" name="Google Shape;393;p4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4" name="Google Shape;394;p4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9" name="Google Shape;399;p4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ctr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ctr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ctr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ctr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ctr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ctr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ctr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ctr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9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3" name="Google Shape;403;p49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4" name="Google Shape;404;p49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5" name="Google Shape;405;p49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6" name="Google Shape;406;p49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7" name="Google Shape;407;p49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8" name="Google Shape;408;p49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11" name="Google Shape;411;p50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2" name="Google Shape;412;p50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1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15" name="Google Shape;415;p51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6" name="Google Shape;416;p51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7" name="Google Shape;417;p51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8" name="Google Shape;418;p51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2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21" name="Google Shape;421;p52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22" name="Google Shape;422;p52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23" name="Google Shape;423;p52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4" name="Google Shape;424;p52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5" name="Google Shape;425;p52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6" name="Google Shape;426;p52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3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29" name="Google Shape;429;p53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30" name="Google Shape;430;p53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31" name="Google Shape;431;p53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32" name="Google Shape;432;p53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3" name="Google Shape;433;p53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34" name="Google Shape;434;p53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35" name="Google Shape;435;p53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36" name="Google Shape;436;p53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9" name="Google Shape;439;p54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5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2" name="Google Shape;442;p55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43" name="Google Shape;443;p55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44" name="Google Shape;444;p55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5" name="Google Shape;445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6" name="Google Shape;446;p55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47" name="Google Shape;447;p55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6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0" name="Google Shape;450;p56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51" name="Google Shape;451;p56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56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3" name="Google Shape;453;p56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56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5" name="Google Shape;455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6" name="Google Shape;456;p56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57" name="Google Shape;457;p56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58" name="Google Shape;458;p56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57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8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58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58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58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6" name="Google Shape;466;p58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58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8" name="Google Shape;468;p58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69" name="Google Shape;469;p58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70" name="Google Shape;470;p58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71" name="Google Shape;471;p58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3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32.xml"/><Relationship Id="rId43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35.xml"/><Relationship Id="rId46" Type="http://schemas.openxmlformats.org/officeDocument/2006/relationships/theme" Target="../theme/theme2.xml"/><Relationship Id="rId23" Type="http://schemas.openxmlformats.org/officeDocument/2006/relationships/slideLayout" Target="../slideLayouts/slideLayout34.xml"/><Relationship Id="rId45" Type="http://schemas.openxmlformats.org/officeDocument/2006/relationships/slideLayout" Target="../slideLayouts/slideLayout56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1.xml"/><Relationship Id="rId3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24.xml"/><Relationship Id="rId35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26.xml"/><Relationship Id="rId37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25.xml"/><Relationship Id="rId3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27.xml"/><Relationship Id="rId38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84700" y="460250"/>
            <a:ext cx="85746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30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84700" y="1299725"/>
            <a:ext cx="61539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2100" lvl="1" marL="914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2100" lvl="2" marL="1371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2100" lvl="3" marL="1828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2100" lvl="4" marL="2286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2100" lvl="5" marL="27432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2100" lvl="6" marL="3200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2100" lvl="7" marL="3657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2100" lvl="8" marL="411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9"/>
          <p:cNvSpPr txBox="1"/>
          <p:nvPr>
            <p:ph idx="1" type="subTitle"/>
          </p:nvPr>
        </p:nvSpPr>
        <p:spPr>
          <a:xfrm>
            <a:off x="758818" y="4216150"/>
            <a:ext cx="4523700" cy="45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/>
              <a:t>Mamie Magdalene, Liangjun He, Ryan Wahle, Spencer Steinmeyer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/>
          </a:p>
        </p:txBody>
      </p:sp>
      <p:sp>
        <p:nvSpPr>
          <p:cNvPr id="477" name="Google Shape;477;p59"/>
          <p:cNvSpPr txBox="1"/>
          <p:nvPr>
            <p:ph type="title"/>
          </p:nvPr>
        </p:nvSpPr>
        <p:spPr>
          <a:xfrm>
            <a:off x="876900" y="874250"/>
            <a:ext cx="4387500" cy="2632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MyChart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Analysis</a:t>
            </a:r>
            <a:endParaRPr/>
          </a:p>
        </p:txBody>
      </p:sp>
      <p:pic>
        <p:nvPicPr>
          <p:cNvPr id="478" name="Google Shape;47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2025" y="784350"/>
            <a:ext cx="3574801" cy="357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 txBox="1"/>
          <p:nvPr/>
        </p:nvSpPr>
        <p:spPr>
          <a:xfrm>
            <a:off x="5903925" y="902950"/>
            <a:ext cx="2416500" cy="24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antico"/>
              <a:buChar char="●"/>
            </a:pP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What can the bottom 5 specialties learn from the top 5?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40" name="Google Shape;540;p68" title="Activation_Rate_by_Special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7800" y="50500"/>
            <a:ext cx="5800223" cy="504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69"/>
          <p:cNvSpPr txBox="1"/>
          <p:nvPr>
            <p:ph type="title"/>
          </p:nvPr>
        </p:nvSpPr>
        <p:spPr>
          <a:xfrm>
            <a:off x="797350" y="285750"/>
            <a:ext cx="4695000" cy="862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Reach the Non-Users</a:t>
            </a:r>
            <a:endParaRPr/>
          </a:p>
        </p:txBody>
      </p:sp>
      <p:sp>
        <p:nvSpPr>
          <p:cNvPr id="546" name="Google Shape;546;p69"/>
          <p:cNvSpPr txBox="1"/>
          <p:nvPr>
            <p:ph idx="2" type="title"/>
          </p:nvPr>
        </p:nvSpPr>
        <p:spPr>
          <a:xfrm>
            <a:off x="398075" y="1351875"/>
            <a:ext cx="5182500" cy="2763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ntico"/>
              <a:buChar char="●"/>
            </a:pPr>
            <a:r>
              <a:rPr lang="en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Non-users cite two main barriers to using MyChart</a:t>
            </a:r>
            <a:endParaRPr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ntico"/>
              <a:buChar char="○"/>
            </a:pPr>
            <a:r>
              <a:rPr lang="en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Lack of awareness (59%)</a:t>
            </a:r>
            <a:endParaRPr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ntico"/>
              <a:buChar char="○"/>
            </a:pPr>
            <a:r>
              <a:rPr lang="en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Registration Difficulties(32%)</a:t>
            </a:r>
            <a:endParaRPr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ntico"/>
              <a:buChar char="●"/>
            </a:pPr>
            <a:r>
              <a:rPr lang="en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How to address this</a:t>
            </a:r>
            <a:endParaRPr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ntico"/>
              <a:buChar char="○"/>
            </a:pPr>
            <a:r>
              <a:rPr lang="en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Have patient-facing healthcare workers educate patients on the benefits of MyChart and other healthcare portals</a:t>
            </a:r>
            <a:endParaRPr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ntico"/>
              <a:buChar char="○"/>
            </a:pPr>
            <a:r>
              <a:rPr lang="en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Create pamphlets outlining benefits, sign-up process, and support contacts</a:t>
            </a:r>
            <a:endParaRPr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</p:spTree>
  </p:cSld>
  <p:clrMapOvr>
    <a:masterClrMapping/>
  </p:clrMapOvr>
  <mc:AlternateContent>
    <mc:Choice Requires="p14">
      <p:transition spd="med">
        <p14:flip dir="l"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552" name="Google Shape;552;p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About MyChart | MyChart. (n.d.). www.mychart.org. https://www.mychart.org/About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Carini, E., Villani, L., Pezzullo, A. M., Gentili, A., Barbara, A., Ricciardi, W., &amp; Boccia, S. (2021). The Impact of Digital Patient Portals on Health Outcomes, System Efficiency, and Patient Attitudes: Updated Systematic Literature Review. Journal of medical Internet research, 23(9), e26189. https://doi.org/10.2196/26189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Vanderhout, S., Taneja, S., Kalia, K., Wodchis, W. P., &amp; Tang, T. (2025). Patient Experiences and Perspectives When MyChart is Introduced in a Large Community Hospital: Mixed Methods Study. Journal of medical Internet research, 27, e66353. https://doi.org/10.2196/66353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A question mark icon." id="483" name="Google Shape;483;p60"/>
          <p:cNvSpPr txBox="1"/>
          <p:nvPr/>
        </p:nvSpPr>
        <p:spPr>
          <a:xfrm>
            <a:off x="6517802" y="1117222"/>
            <a:ext cx="813300" cy="11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" sz="7200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rPr>
              <a:t>?</a:t>
            </a:r>
            <a:endParaRPr sz="7200">
              <a:solidFill>
                <a:schemeClr val="accent3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descr="An exclamation mark icon" id="484" name="Google Shape;484;p60"/>
          <p:cNvSpPr txBox="1"/>
          <p:nvPr/>
        </p:nvSpPr>
        <p:spPr>
          <a:xfrm>
            <a:off x="6665927" y="3103597"/>
            <a:ext cx="813300" cy="11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" sz="72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rPr>
              <a:t>!</a:t>
            </a:r>
            <a:endParaRPr sz="7200">
              <a:solidFill>
                <a:schemeClr val="accent4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485" name="Google Shape;485;p60"/>
          <p:cNvSpPr txBox="1"/>
          <p:nvPr/>
        </p:nvSpPr>
        <p:spPr>
          <a:xfrm>
            <a:off x="82050" y="100800"/>
            <a:ext cx="5224500" cy="42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Through</a:t>
            </a: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 MyChart patients can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61950" lvl="0" marL="457200" rtl="0" algn="l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Quantico"/>
              <a:buChar char="●"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Contact their provider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Quantico"/>
              <a:buChar char="●"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View their medical records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Quantico"/>
              <a:buChar char="●"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Obtain prescription refills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Quantico"/>
              <a:buChar char="●"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More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Use of a healthcare portal is associated with preventative health behaviors and in some cases better health outcomes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However, only 29% of patients are Active in MyChart.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rPr>
              <a:t>Why? And how can we address this?</a:t>
            </a:r>
            <a:endParaRPr sz="2100">
              <a:solidFill>
                <a:schemeClr val="accent6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486" name="Google Shape;48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5675" y="397171"/>
            <a:ext cx="4624575" cy="4372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3253" y="0"/>
            <a:ext cx="620483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62" title="MyChart_Activation_Statu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49808" y="-350100"/>
            <a:ext cx="7068227" cy="56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62" title="medicine-bottle@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99185" y="31623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62" title="medical-records@2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1385" y="31623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62"/>
          <p:cNvSpPr txBox="1"/>
          <p:nvPr>
            <p:ph idx="2" type="title"/>
          </p:nvPr>
        </p:nvSpPr>
        <p:spPr>
          <a:xfrm>
            <a:off x="5591075" y="1120050"/>
            <a:ext cx="2737200" cy="119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41% of patient’s accounts are “*Unspecified”</a:t>
            </a:r>
            <a:endParaRPr sz="20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63" title="Engagement_Breakdow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49800" y="-347475"/>
            <a:ext cx="7068227" cy="553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63" title="clinical-fe@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3935" y="325915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63" title="medical-advice@2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66160" y="32591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63"/>
          <p:cNvSpPr txBox="1"/>
          <p:nvPr>
            <p:ph idx="2" type="title"/>
          </p:nvPr>
        </p:nvSpPr>
        <p:spPr>
          <a:xfrm>
            <a:off x="5591075" y="1120050"/>
            <a:ext cx="2737200" cy="119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MyChart status put into three groups</a:t>
            </a:r>
            <a:endParaRPr sz="20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4"/>
          <p:cNvSpPr txBox="1"/>
          <p:nvPr>
            <p:ph idx="2" type="title"/>
          </p:nvPr>
        </p:nvSpPr>
        <p:spPr>
          <a:xfrm>
            <a:off x="741150" y="627750"/>
            <a:ext cx="2495700" cy="42300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antico"/>
              <a:buChar char="●"/>
            </a:pP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Proxy Feature for Retirees</a:t>
            </a:r>
            <a:endParaRPr sz="20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556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antico"/>
              <a:buChar char="○"/>
            </a:pP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Allows for </a:t>
            </a: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patients</a:t>
            </a: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 to have their caretaker to manage their account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Quantico"/>
              <a:buChar char="●"/>
            </a:pPr>
            <a:r>
              <a:rPr lang="en" sz="20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Young adults lack engagement</a:t>
            </a:r>
            <a:endParaRPr sz="20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13" name="Google Shape;513;p64"/>
          <p:cNvSpPr txBox="1"/>
          <p:nvPr>
            <p:ph idx="1" type="subTitle"/>
          </p:nvPr>
        </p:nvSpPr>
        <p:spPr>
          <a:xfrm>
            <a:off x="1007550" y="5143500"/>
            <a:ext cx="1817400" cy="45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/>
          </a:p>
        </p:txBody>
      </p:sp>
      <p:pic>
        <p:nvPicPr>
          <p:cNvPr id="514" name="Google Shape;514;p64" title="MyChart_Activation_Rate_by_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6539" y="0"/>
            <a:ext cx="5837460" cy="466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65" title="Digital_Divide_by_Inc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9950" y="0"/>
            <a:ext cx="61594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65"/>
          <p:cNvSpPr txBox="1"/>
          <p:nvPr/>
        </p:nvSpPr>
        <p:spPr>
          <a:xfrm>
            <a:off x="0" y="160725"/>
            <a:ext cx="32370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Income -  Key Driver</a:t>
            </a:r>
            <a:r>
              <a:rPr lang="en"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 sz="22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21" name="Google Shape;521;p65"/>
          <p:cNvSpPr txBox="1"/>
          <p:nvPr/>
        </p:nvSpPr>
        <p:spPr>
          <a:xfrm>
            <a:off x="119625" y="689775"/>
            <a:ext cx="2622900" cy="51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High income population:</a:t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Quantico"/>
              <a:buChar char="➢"/>
            </a:pPr>
            <a:r>
              <a:rPr lang="en" sz="19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More likely to use MyChart</a:t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Quantico"/>
              <a:buChar char="○"/>
            </a:pPr>
            <a:r>
              <a:rPr lang="en" sz="19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Contributing factors (Higher tech literacy among caregivers)</a:t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Quantico"/>
              <a:buChar char="➢"/>
            </a:pPr>
            <a:r>
              <a:rPr lang="en" sz="19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More engaged in healthcare process</a:t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66" title="Income_Gap_Lollipo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4150" y="100650"/>
            <a:ext cx="6049853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6"/>
          <p:cNvSpPr txBox="1"/>
          <p:nvPr/>
        </p:nvSpPr>
        <p:spPr>
          <a:xfrm>
            <a:off x="474675" y="785525"/>
            <a:ext cx="2327100" cy="24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The following differences in income between different MyChart statuses are statistically significant, showcasing how socioeconomic situations factor into healthcare disparity</a:t>
            </a:r>
            <a:endParaRPr sz="2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67"/>
          <p:cNvPicPr preferRelativeResize="0"/>
          <p:nvPr/>
        </p:nvPicPr>
        <p:blipFill rotWithShape="1">
          <a:blip r:embed="rId3">
            <a:alphaModFix amt="80000"/>
          </a:blip>
          <a:srcRect b="23799" l="0" r="0" t="23804"/>
          <a:stretch/>
        </p:blipFill>
        <p:spPr>
          <a:xfrm>
            <a:off x="-1612" y="1968800"/>
            <a:ext cx="9144000" cy="3174600"/>
          </a:xfrm>
          <a:prstGeom prst="snip1Rect">
            <a:avLst>
              <a:gd fmla="val 18979" name="adj"/>
            </a:avLst>
          </a:prstGeom>
          <a:noFill/>
          <a:ln>
            <a:noFill/>
          </a:ln>
        </p:spPr>
      </p:pic>
      <p:sp>
        <p:nvSpPr>
          <p:cNvPr id="533" name="Google Shape;533;p67"/>
          <p:cNvSpPr txBox="1"/>
          <p:nvPr>
            <p:ph idx="16" type="title"/>
          </p:nvPr>
        </p:nvSpPr>
        <p:spPr>
          <a:xfrm>
            <a:off x="200875" y="285750"/>
            <a:ext cx="5703000" cy="1810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What trends do we see?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en">
                <a:solidFill>
                  <a:schemeClr val="lt1"/>
                </a:solidFill>
              </a:rPr>
              <a:t>Concentration around Topeka, KS</a:t>
            </a:r>
            <a:endParaRPr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</a:pPr>
            <a:r>
              <a:rPr lang="en">
                <a:solidFill>
                  <a:schemeClr val="lt1"/>
                </a:solidFill>
              </a:rPr>
              <a:t>Distance from care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534" name="Google Shape;534;p67" title="MyChart_Activation_by_GEOID.png"/>
          <p:cNvPicPr preferRelativeResize="0"/>
          <p:nvPr/>
        </p:nvPicPr>
        <p:blipFill rotWithShape="1">
          <a:blip r:embed="rId4">
            <a:alphaModFix/>
          </a:blip>
          <a:srcRect b="0" l="0" r="0" t="26954"/>
          <a:stretch/>
        </p:blipFill>
        <p:spPr>
          <a:xfrm>
            <a:off x="1060643" y="1914300"/>
            <a:ext cx="7210081" cy="4212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 Pitch 2024">
  <a:themeElements>
    <a:clrScheme name="Google Colours">
      <a:dk1>
        <a:srgbClr val="000000"/>
      </a:dk1>
      <a:lt1>
        <a:srgbClr val="182A43"/>
      </a:lt1>
      <a:dk2>
        <a:srgbClr val="253851"/>
      </a:dk2>
      <a:lt2>
        <a:srgbClr val="364D6C"/>
      </a:lt2>
      <a:accent1>
        <a:srgbClr val="4F6887"/>
      </a:accent1>
      <a:accent2>
        <a:srgbClr val="6C87A6"/>
      </a:accent2>
      <a:accent3>
        <a:srgbClr val="86A3C3"/>
      </a:accent3>
      <a:accent4>
        <a:srgbClr val="97C5EF"/>
      </a:accent4>
      <a:accent5>
        <a:srgbClr val="A7D4FF"/>
      </a:accent5>
      <a:accent6>
        <a:srgbClr val="BEDEFF"/>
      </a:accent6>
      <a:hlink>
        <a:srgbClr val="FFFF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