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oming Soon"/>
      <p:regular r:id="rId14"/>
    </p:embeddedFont>
    <p:embeddedFont>
      <p:font typeface="PT Sans"/>
      <p:regular r:id="rId15"/>
      <p:bold r:id="rId16"/>
      <p:italic r:id="rId17"/>
      <p:boldItalic r:id="rId18"/>
    </p:embeddedFont>
    <p:embeddedFont>
      <p:font typeface="Love Ya Like A Si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TSans-regular.fntdata"/><Relationship Id="rId14" Type="http://schemas.openxmlformats.org/officeDocument/2006/relationships/font" Target="fonts/ComingSoon-regular.fntdata"/><Relationship Id="rId17" Type="http://schemas.openxmlformats.org/officeDocument/2006/relationships/font" Target="fonts/PTSans-italic.fntdata"/><Relationship Id="rId16" Type="http://schemas.openxmlformats.org/officeDocument/2006/relationships/font" Target="fonts/PTSans-bold.fntdata"/><Relationship Id="rId19" Type="http://schemas.openxmlformats.org/officeDocument/2006/relationships/font" Target="fonts/LoveYaLikeASister-regular.fntdata"/><Relationship Id="rId18" Type="http://schemas.openxmlformats.org/officeDocument/2006/relationships/font" Target="fonts/PT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6d6c12ef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6d6c12ef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d6c12ef2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d6c12ef2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-what is this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-why we chose pass/fail where we did (also about 50/50)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-interesting initial characteristics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6d6c12ef2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6d6c12ef2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 1 of 1649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6d6c12ef2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6d6c12ef2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6d6c1380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6d6c1380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6d6c12ef2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6d6c12ef2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6d6c13842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6d6c13842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31050" y="824525"/>
            <a:ext cx="7281900" cy="27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31050" y="3594425"/>
            <a:ext cx="72819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6405716" y="4604012"/>
            <a:ext cx="1335271" cy="622817"/>
            <a:chOff x="3474325" y="1617750"/>
            <a:chExt cx="380300" cy="177375"/>
          </a:xfrm>
        </p:grpSpPr>
        <p:sp>
          <p:nvSpPr>
            <p:cNvPr id="12" name="Google Shape;12;p2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-220542" y="239863"/>
            <a:ext cx="861080" cy="808712"/>
          </a:xfrm>
          <a:custGeom>
            <a:rect b="b" l="l" r="r" t="t"/>
            <a:pathLst>
              <a:path extrusionOk="0" h="10146" w="10803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1048825" y="1349150"/>
            <a:ext cx="6892800" cy="17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1048825" y="3054975"/>
            <a:ext cx="68928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70" name="Google Shape;70;p11"/>
          <p:cNvGrpSpPr/>
          <p:nvPr/>
        </p:nvGrpSpPr>
        <p:grpSpPr>
          <a:xfrm>
            <a:off x="-387184" y="12"/>
            <a:ext cx="1335271" cy="622817"/>
            <a:chOff x="3474325" y="1617750"/>
            <a:chExt cx="380300" cy="177375"/>
          </a:xfrm>
        </p:grpSpPr>
        <p:sp>
          <p:nvSpPr>
            <p:cNvPr id="71" name="Google Shape;71;p11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1"/>
          <p:cNvSpPr/>
          <p:nvPr/>
        </p:nvSpPr>
        <p:spPr>
          <a:xfrm>
            <a:off x="8607229" y="267729"/>
            <a:ext cx="700596" cy="746480"/>
          </a:xfrm>
          <a:custGeom>
            <a:rect b="b" l="l" r="r" t="t"/>
            <a:pathLst>
              <a:path extrusionOk="0" h="8496" w="7974">
                <a:moveTo>
                  <a:pt x="2669" y="2133"/>
                </a:moveTo>
                <a:lnTo>
                  <a:pt x="2669" y="2133"/>
                </a:lnTo>
                <a:cubicBezTo>
                  <a:pt x="2703" y="2500"/>
                  <a:pt x="2703" y="2867"/>
                  <a:pt x="2469" y="3301"/>
                </a:cubicBezTo>
                <a:cubicBezTo>
                  <a:pt x="2202" y="2800"/>
                  <a:pt x="2536" y="2500"/>
                  <a:pt x="2669" y="2133"/>
                </a:cubicBezTo>
                <a:close/>
                <a:moveTo>
                  <a:pt x="5538" y="2633"/>
                </a:moveTo>
                <a:lnTo>
                  <a:pt x="5538" y="2633"/>
                </a:lnTo>
                <a:cubicBezTo>
                  <a:pt x="5505" y="3134"/>
                  <a:pt x="5304" y="3501"/>
                  <a:pt x="4971" y="3868"/>
                </a:cubicBezTo>
                <a:cubicBezTo>
                  <a:pt x="4804" y="3801"/>
                  <a:pt x="4737" y="3668"/>
                  <a:pt x="4837" y="3501"/>
                </a:cubicBezTo>
                <a:cubicBezTo>
                  <a:pt x="5038" y="3201"/>
                  <a:pt x="5304" y="2934"/>
                  <a:pt x="5538" y="2633"/>
                </a:cubicBezTo>
                <a:close/>
                <a:moveTo>
                  <a:pt x="4528" y="436"/>
                </a:moveTo>
                <a:cubicBezTo>
                  <a:pt x="4865" y="436"/>
                  <a:pt x="5123" y="597"/>
                  <a:pt x="5338" y="866"/>
                </a:cubicBezTo>
                <a:cubicBezTo>
                  <a:pt x="5438" y="1099"/>
                  <a:pt x="5538" y="1333"/>
                  <a:pt x="5605" y="1533"/>
                </a:cubicBezTo>
                <a:cubicBezTo>
                  <a:pt x="5738" y="1833"/>
                  <a:pt x="5705" y="2033"/>
                  <a:pt x="5405" y="2267"/>
                </a:cubicBezTo>
                <a:cubicBezTo>
                  <a:pt x="5071" y="2500"/>
                  <a:pt x="4837" y="2834"/>
                  <a:pt x="4571" y="3167"/>
                </a:cubicBezTo>
                <a:cubicBezTo>
                  <a:pt x="4404" y="3367"/>
                  <a:pt x="4337" y="3634"/>
                  <a:pt x="4437" y="3934"/>
                </a:cubicBezTo>
                <a:cubicBezTo>
                  <a:pt x="4536" y="4173"/>
                  <a:pt x="4754" y="4316"/>
                  <a:pt x="4977" y="4316"/>
                </a:cubicBezTo>
                <a:cubicBezTo>
                  <a:pt x="5129" y="4316"/>
                  <a:pt x="5283" y="4250"/>
                  <a:pt x="5405" y="4101"/>
                </a:cubicBezTo>
                <a:cubicBezTo>
                  <a:pt x="5771" y="3634"/>
                  <a:pt x="6038" y="3134"/>
                  <a:pt x="6072" y="2533"/>
                </a:cubicBezTo>
                <a:cubicBezTo>
                  <a:pt x="6072" y="2333"/>
                  <a:pt x="6172" y="2267"/>
                  <a:pt x="6372" y="2200"/>
                </a:cubicBezTo>
                <a:cubicBezTo>
                  <a:pt x="6416" y="2195"/>
                  <a:pt x="6459" y="2193"/>
                  <a:pt x="6501" y="2193"/>
                </a:cubicBezTo>
                <a:cubicBezTo>
                  <a:pt x="7038" y="2193"/>
                  <a:pt x="7444" y="2580"/>
                  <a:pt x="7506" y="3167"/>
                </a:cubicBezTo>
                <a:cubicBezTo>
                  <a:pt x="7539" y="3467"/>
                  <a:pt x="7506" y="3768"/>
                  <a:pt x="7406" y="4001"/>
                </a:cubicBezTo>
                <a:cubicBezTo>
                  <a:pt x="7039" y="5035"/>
                  <a:pt x="6539" y="6036"/>
                  <a:pt x="5771" y="6937"/>
                </a:cubicBezTo>
                <a:cubicBezTo>
                  <a:pt x="5238" y="7537"/>
                  <a:pt x="4537" y="7971"/>
                  <a:pt x="3737" y="8037"/>
                </a:cubicBezTo>
                <a:cubicBezTo>
                  <a:pt x="3603" y="8054"/>
                  <a:pt x="3473" y="8062"/>
                  <a:pt x="3347" y="8062"/>
                </a:cubicBezTo>
                <a:cubicBezTo>
                  <a:pt x="2465" y="8062"/>
                  <a:pt x="1769" y="7654"/>
                  <a:pt x="1302" y="6836"/>
                </a:cubicBezTo>
                <a:cubicBezTo>
                  <a:pt x="701" y="5869"/>
                  <a:pt x="501" y="4802"/>
                  <a:pt x="501" y="3701"/>
                </a:cubicBezTo>
                <a:cubicBezTo>
                  <a:pt x="501" y="3100"/>
                  <a:pt x="534" y="2433"/>
                  <a:pt x="835" y="1833"/>
                </a:cubicBezTo>
                <a:cubicBezTo>
                  <a:pt x="935" y="1499"/>
                  <a:pt x="1168" y="1132"/>
                  <a:pt x="1402" y="866"/>
                </a:cubicBezTo>
                <a:cubicBezTo>
                  <a:pt x="1539" y="716"/>
                  <a:pt x="1713" y="646"/>
                  <a:pt x="1884" y="646"/>
                </a:cubicBezTo>
                <a:cubicBezTo>
                  <a:pt x="2172" y="646"/>
                  <a:pt x="2452" y="844"/>
                  <a:pt x="2536" y="1199"/>
                </a:cubicBezTo>
                <a:cubicBezTo>
                  <a:pt x="2569" y="1299"/>
                  <a:pt x="2536" y="1366"/>
                  <a:pt x="2502" y="1466"/>
                </a:cubicBezTo>
                <a:cubicBezTo>
                  <a:pt x="2336" y="1833"/>
                  <a:pt x="2169" y="2267"/>
                  <a:pt x="2002" y="2633"/>
                </a:cubicBezTo>
                <a:cubicBezTo>
                  <a:pt x="1869" y="2934"/>
                  <a:pt x="1902" y="3167"/>
                  <a:pt x="2069" y="3401"/>
                </a:cubicBezTo>
                <a:cubicBezTo>
                  <a:pt x="2202" y="3601"/>
                  <a:pt x="2361" y="3701"/>
                  <a:pt x="2511" y="3701"/>
                </a:cubicBezTo>
                <a:cubicBezTo>
                  <a:pt x="2661" y="3701"/>
                  <a:pt x="2803" y="3601"/>
                  <a:pt x="2903" y="3401"/>
                </a:cubicBezTo>
                <a:cubicBezTo>
                  <a:pt x="3203" y="2867"/>
                  <a:pt x="3203" y="2233"/>
                  <a:pt x="3103" y="1666"/>
                </a:cubicBezTo>
                <a:cubicBezTo>
                  <a:pt x="3070" y="1433"/>
                  <a:pt x="3103" y="1266"/>
                  <a:pt x="3270" y="1099"/>
                </a:cubicBezTo>
                <a:cubicBezTo>
                  <a:pt x="3537" y="765"/>
                  <a:pt x="3870" y="532"/>
                  <a:pt x="4270" y="465"/>
                </a:cubicBezTo>
                <a:cubicBezTo>
                  <a:pt x="4361" y="446"/>
                  <a:pt x="4447" y="436"/>
                  <a:pt x="4528" y="436"/>
                </a:cubicBezTo>
                <a:close/>
                <a:moveTo>
                  <a:pt x="4418" y="0"/>
                </a:moveTo>
                <a:cubicBezTo>
                  <a:pt x="3800" y="0"/>
                  <a:pt x="3302" y="372"/>
                  <a:pt x="2869" y="832"/>
                </a:cubicBezTo>
                <a:cubicBezTo>
                  <a:pt x="2836" y="799"/>
                  <a:pt x="2803" y="799"/>
                  <a:pt x="2803" y="799"/>
                </a:cubicBezTo>
                <a:cubicBezTo>
                  <a:pt x="2545" y="430"/>
                  <a:pt x="2216" y="235"/>
                  <a:pt x="1871" y="235"/>
                </a:cubicBezTo>
                <a:cubicBezTo>
                  <a:pt x="1592" y="235"/>
                  <a:pt x="1304" y="363"/>
                  <a:pt x="1035" y="632"/>
                </a:cubicBezTo>
                <a:cubicBezTo>
                  <a:pt x="835" y="832"/>
                  <a:pt x="668" y="1066"/>
                  <a:pt x="534" y="1333"/>
                </a:cubicBezTo>
                <a:cubicBezTo>
                  <a:pt x="234" y="1900"/>
                  <a:pt x="134" y="2533"/>
                  <a:pt x="67" y="3167"/>
                </a:cubicBezTo>
                <a:cubicBezTo>
                  <a:pt x="1" y="4501"/>
                  <a:pt x="167" y="5802"/>
                  <a:pt x="835" y="6970"/>
                </a:cubicBezTo>
                <a:cubicBezTo>
                  <a:pt x="1235" y="7670"/>
                  <a:pt x="1869" y="8204"/>
                  <a:pt x="2703" y="8404"/>
                </a:cubicBezTo>
                <a:cubicBezTo>
                  <a:pt x="2965" y="8466"/>
                  <a:pt x="3217" y="8496"/>
                  <a:pt x="3460" y="8496"/>
                </a:cubicBezTo>
                <a:cubicBezTo>
                  <a:pt x="4391" y="8496"/>
                  <a:pt x="5184" y="8065"/>
                  <a:pt x="5872" y="7404"/>
                </a:cubicBezTo>
                <a:cubicBezTo>
                  <a:pt x="6872" y="6470"/>
                  <a:pt x="7439" y="5202"/>
                  <a:pt x="7873" y="3901"/>
                </a:cubicBezTo>
                <a:cubicBezTo>
                  <a:pt x="7973" y="3768"/>
                  <a:pt x="7973" y="3501"/>
                  <a:pt x="7973" y="3301"/>
                </a:cubicBezTo>
                <a:cubicBezTo>
                  <a:pt x="7973" y="2393"/>
                  <a:pt x="7369" y="1814"/>
                  <a:pt x="6560" y="1814"/>
                </a:cubicBezTo>
                <a:cubicBezTo>
                  <a:pt x="6477" y="1814"/>
                  <a:pt x="6392" y="1821"/>
                  <a:pt x="6305" y="1833"/>
                </a:cubicBezTo>
                <a:lnTo>
                  <a:pt x="6072" y="1833"/>
                </a:lnTo>
                <a:cubicBezTo>
                  <a:pt x="5972" y="1032"/>
                  <a:pt x="5705" y="332"/>
                  <a:pt x="4871" y="65"/>
                </a:cubicBezTo>
                <a:cubicBezTo>
                  <a:pt x="4713" y="21"/>
                  <a:pt x="4562" y="0"/>
                  <a:pt x="44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1040833" y="4542813"/>
            <a:ext cx="861080" cy="808712"/>
          </a:xfrm>
          <a:custGeom>
            <a:rect b="b" l="l" r="r" t="t"/>
            <a:pathLst>
              <a:path extrusionOk="0" h="10146" w="10803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13"/>
          <p:cNvGrpSpPr/>
          <p:nvPr/>
        </p:nvGrpSpPr>
        <p:grpSpPr>
          <a:xfrm rot="-193848">
            <a:off x="95699" y="3980980"/>
            <a:ext cx="663930" cy="1459028"/>
            <a:chOff x="1689025" y="479875"/>
            <a:chExt cx="391400" cy="860075"/>
          </a:xfrm>
        </p:grpSpPr>
        <p:sp>
          <p:nvSpPr>
            <p:cNvPr id="79" name="Google Shape;79;p13"/>
            <p:cNvSpPr/>
            <p:nvPr/>
          </p:nvSpPr>
          <p:spPr>
            <a:xfrm>
              <a:off x="1735150" y="794275"/>
              <a:ext cx="345275" cy="545675"/>
            </a:xfrm>
            <a:custGeom>
              <a:rect b="b" l="l" r="r" t="t"/>
              <a:pathLst>
                <a:path extrusionOk="0" h="21827" w="13811">
                  <a:moveTo>
                    <a:pt x="3080" y="3794"/>
                  </a:moveTo>
                  <a:cubicBezTo>
                    <a:pt x="3337" y="4586"/>
                    <a:pt x="3374" y="5550"/>
                    <a:pt x="3398" y="6377"/>
                  </a:cubicBezTo>
                  <a:lnTo>
                    <a:pt x="3398" y="6377"/>
                  </a:lnTo>
                  <a:cubicBezTo>
                    <a:pt x="3361" y="5984"/>
                    <a:pt x="3316" y="5593"/>
                    <a:pt x="3244" y="5206"/>
                  </a:cubicBezTo>
                  <a:cubicBezTo>
                    <a:pt x="3183" y="4784"/>
                    <a:pt x="3094" y="4284"/>
                    <a:pt x="3080" y="3794"/>
                  </a:cubicBezTo>
                  <a:close/>
                  <a:moveTo>
                    <a:pt x="11374" y="7895"/>
                  </a:moveTo>
                  <a:cubicBezTo>
                    <a:pt x="11940" y="9171"/>
                    <a:pt x="12421" y="10531"/>
                    <a:pt x="12597" y="11859"/>
                  </a:cubicBezTo>
                  <a:cubicBezTo>
                    <a:pt x="12681" y="12625"/>
                    <a:pt x="12715" y="13478"/>
                    <a:pt x="12671" y="14350"/>
                  </a:cubicBezTo>
                  <a:lnTo>
                    <a:pt x="12671" y="14350"/>
                  </a:lnTo>
                  <a:cubicBezTo>
                    <a:pt x="12649" y="14007"/>
                    <a:pt x="12623" y="13677"/>
                    <a:pt x="12597" y="13366"/>
                  </a:cubicBezTo>
                  <a:cubicBezTo>
                    <a:pt x="12443" y="11492"/>
                    <a:pt x="12030" y="9652"/>
                    <a:pt x="11374" y="7895"/>
                  </a:cubicBezTo>
                  <a:close/>
                  <a:moveTo>
                    <a:pt x="6943" y="752"/>
                  </a:moveTo>
                  <a:cubicBezTo>
                    <a:pt x="7586" y="752"/>
                    <a:pt x="8241" y="804"/>
                    <a:pt x="8872" y="958"/>
                  </a:cubicBezTo>
                  <a:cubicBezTo>
                    <a:pt x="8906" y="967"/>
                    <a:pt x="8935" y="977"/>
                    <a:pt x="8959" y="988"/>
                  </a:cubicBezTo>
                  <a:lnTo>
                    <a:pt x="8959" y="988"/>
                  </a:lnTo>
                  <a:cubicBezTo>
                    <a:pt x="8654" y="1071"/>
                    <a:pt x="8290" y="1140"/>
                    <a:pt x="8161" y="1168"/>
                  </a:cubicBezTo>
                  <a:cubicBezTo>
                    <a:pt x="8098" y="1168"/>
                    <a:pt x="7387" y="1377"/>
                    <a:pt x="7512" y="1565"/>
                  </a:cubicBezTo>
                  <a:cubicBezTo>
                    <a:pt x="7648" y="1769"/>
                    <a:pt x="7771" y="1985"/>
                    <a:pt x="7890" y="2202"/>
                  </a:cubicBezTo>
                  <a:lnTo>
                    <a:pt x="7890" y="2202"/>
                  </a:lnTo>
                  <a:cubicBezTo>
                    <a:pt x="7587" y="2778"/>
                    <a:pt x="8236" y="3852"/>
                    <a:pt x="8454" y="4327"/>
                  </a:cubicBezTo>
                  <a:cubicBezTo>
                    <a:pt x="8998" y="5561"/>
                    <a:pt x="9688" y="6691"/>
                    <a:pt x="10190" y="7947"/>
                  </a:cubicBezTo>
                  <a:cubicBezTo>
                    <a:pt x="11257" y="10625"/>
                    <a:pt x="11571" y="13533"/>
                    <a:pt x="11592" y="16421"/>
                  </a:cubicBezTo>
                  <a:cubicBezTo>
                    <a:pt x="11592" y="17187"/>
                    <a:pt x="11433" y="18487"/>
                    <a:pt x="11037" y="19547"/>
                  </a:cubicBezTo>
                  <a:lnTo>
                    <a:pt x="11037" y="19547"/>
                  </a:lnTo>
                  <a:cubicBezTo>
                    <a:pt x="11000" y="19594"/>
                    <a:pt x="10962" y="19640"/>
                    <a:pt x="10923" y="19685"/>
                  </a:cubicBezTo>
                  <a:cubicBezTo>
                    <a:pt x="10580" y="20077"/>
                    <a:pt x="10207" y="20235"/>
                    <a:pt x="9830" y="20235"/>
                  </a:cubicBezTo>
                  <a:cubicBezTo>
                    <a:pt x="8759" y="20235"/>
                    <a:pt x="7656" y="18957"/>
                    <a:pt x="7115" y="18137"/>
                  </a:cubicBezTo>
                  <a:cubicBezTo>
                    <a:pt x="6233" y="16805"/>
                    <a:pt x="5673" y="15232"/>
                    <a:pt x="5159" y="13713"/>
                  </a:cubicBezTo>
                  <a:lnTo>
                    <a:pt x="5159" y="13713"/>
                  </a:lnTo>
                  <a:cubicBezTo>
                    <a:pt x="5095" y="13360"/>
                    <a:pt x="5036" y="13007"/>
                    <a:pt x="4980" y="12655"/>
                  </a:cubicBezTo>
                  <a:cubicBezTo>
                    <a:pt x="4687" y="10730"/>
                    <a:pt x="4646" y="8826"/>
                    <a:pt x="4541" y="6922"/>
                  </a:cubicBezTo>
                  <a:cubicBezTo>
                    <a:pt x="4478" y="5561"/>
                    <a:pt x="4562" y="3469"/>
                    <a:pt x="3558" y="2360"/>
                  </a:cubicBezTo>
                  <a:cubicBezTo>
                    <a:pt x="3533" y="2335"/>
                    <a:pt x="3496" y="2319"/>
                    <a:pt x="3451" y="2311"/>
                  </a:cubicBezTo>
                  <a:lnTo>
                    <a:pt x="3451" y="2311"/>
                  </a:lnTo>
                  <a:cubicBezTo>
                    <a:pt x="3531" y="2177"/>
                    <a:pt x="3427" y="2135"/>
                    <a:pt x="3267" y="2135"/>
                  </a:cubicBezTo>
                  <a:cubicBezTo>
                    <a:pt x="3026" y="2135"/>
                    <a:pt x="2656" y="2231"/>
                    <a:pt x="2595" y="2256"/>
                  </a:cubicBezTo>
                  <a:cubicBezTo>
                    <a:pt x="2361" y="2372"/>
                    <a:pt x="2144" y="2420"/>
                    <a:pt x="1960" y="2420"/>
                  </a:cubicBezTo>
                  <a:cubicBezTo>
                    <a:pt x="1385" y="2420"/>
                    <a:pt x="1135" y="1955"/>
                    <a:pt x="1737" y="1670"/>
                  </a:cubicBezTo>
                  <a:cubicBezTo>
                    <a:pt x="2177" y="1419"/>
                    <a:pt x="2700" y="1314"/>
                    <a:pt x="3202" y="1188"/>
                  </a:cubicBezTo>
                  <a:cubicBezTo>
                    <a:pt x="4185" y="937"/>
                    <a:pt x="5231" y="812"/>
                    <a:pt x="6257" y="770"/>
                  </a:cubicBezTo>
                  <a:cubicBezTo>
                    <a:pt x="6483" y="759"/>
                    <a:pt x="6712" y="752"/>
                    <a:pt x="6943" y="752"/>
                  </a:cubicBezTo>
                  <a:close/>
                  <a:moveTo>
                    <a:pt x="7487" y="20143"/>
                  </a:moveTo>
                  <a:cubicBezTo>
                    <a:pt x="8026" y="20531"/>
                    <a:pt x="8635" y="20765"/>
                    <a:pt x="9324" y="20765"/>
                  </a:cubicBezTo>
                  <a:cubicBezTo>
                    <a:pt x="9681" y="20765"/>
                    <a:pt x="10060" y="20702"/>
                    <a:pt x="10462" y="20564"/>
                  </a:cubicBezTo>
                  <a:cubicBezTo>
                    <a:pt x="10485" y="20556"/>
                    <a:pt x="10508" y="20548"/>
                    <a:pt x="10531" y="20540"/>
                  </a:cubicBezTo>
                  <a:lnTo>
                    <a:pt x="10531" y="20540"/>
                  </a:lnTo>
                  <a:cubicBezTo>
                    <a:pt x="10217" y="20979"/>
                    <a:pt x="9822" y="21263"/>
                    <a:pt x="9335" y="21263"/>
                  </a:cubicBezTo>
                  <a:cubicBezTo>
                    <a:pt x="8938" y="21263"/>
                    <a:pt x="8479" y="21074"/>
                    <a:pt x="7951" y="20626"/>
                  </a:cubicBezTo>
                  <a:cubicBezTo>
                    <a:pt x="7783" y="20483"/>
                    <a:pt x="7629" y="20320"/>
                    <a:pt x="7487" y="20143"/>
                  </a:cubicBezTo>
                  <a:close/>
                  <a:moveTo>
                    <a:pt x="7868" y="1"/>
                  </a:moveTo>
                  <a:cubicBezTo>
                    <a:pt x="7267" y="1"/>
                    <a:pt x="6671" y="33"/>
                    <a:pt x="6110" y="59"/>
                  </a:cubicBezTo>
                  <a:cubicBezTo>
                    <a:pt x="5066" y="135"/>
                    <a:pt x="3695" y="228"/>
                    <a:pt x="2777" y="854"/>
                  </a:cubicBezTo>
                  <a:lnTo>
                    <a:pt x="2777" y="854"/>
                  </a:lnTo>
                  <a:cubicBezTo>
                    <a:pt x="1772" y="1107"/>
                    <a:pt x="797" y="1498"/>
                    <a:pt x="84" y="2151"/>
                  </a:cubicBezTo>
                  <a:cubicBezTo>
                    <a:pt x="42" y="2214"/>
                    <a:pt x="0" y="2297"/>
                    <a:pt x="63" y="2318"/>
                  </a:cubicBezTo>
                  <a:cubicBezTo>
                    <a:pt x="564" y="2732"/>
                    <a:pt x="1109" y="2908"/>
                    <a:pt x="1671" y="2908"/>
                  </a:cubicBezTo>
                  <a:cubicBezTo>
                    <a:pt x="1835" y="2908"/>
                    <a:pt x="2000" y="2893"/>
                    <a:pt x="2166" y="2864"/>
                  </a:cubicBezTo>
                  <a:lnTo>
                    <a:pt x="2166" y="2864"/>
                  </a:lnTo>
                  <a:cubicBezTo>
                    <a:pt x="1565" y="4312"/>
                    <a:pt x="2291" y="6367"/>
                    <a:pt x="2386" y="7842"/>
                  </a:cubicBezTo>
                  <a:cubicBezTo>
                    <a:pt x="2542" y="9954"/>
                    <a:pt x="3338" y="12030"/>
                    <a:pt x="4040" y="14051"/>
                  </a:cubicBezTo>
                  <a:lnTo>
                    <a:pt x="4040" y="14051"/>
                  </a:lnTo>
                  <a:cubicBezTo>
                    <a:pt x="4400" y="16072"/>
                    <a:pt x="4995" y="18045"/>
                    <a:pt x="5964" y="19831"/>
                  </a:cubicBezTo>
                  <a:cubicBezTo>
                    <a:pt x="6572" y="20915"/>
                    <a:pt x="7596" y="21826"/>
                    <a:pt x="8829" y="21826"/>
                  </a:cubicBezTo>
                  <a:cubicBezTo>
                    <a:pt x="8953" y="21826"/>
                    <a:pt x="9079" y="21817"/>
                    <a:pt x="9207" y="21798"/>
                  </a:cubicBezTo>
                  <a:cubicBezTo>
                    <a:pt x="10840" y="21538"/>
                    <a:pt x="11745" y="20555"/>
                    <a:pt x="12226" y="19282"/>
                  </a:cubicBezTo>
                  <a:lnTo>
                    <a:pt x="12226" y="19282"/>
                  </a:lnTo>
                  <a:cubicBezTo>
                    <a:pt x="13446" y="17701"/>
                    <a:pt x="13692" y="15196"/>
                    <a:pt x="13768" y="13387"/>
                  </a:cubicBezTo>
                  <a:cubicBezTo>
                    <a:pt x="13810" y="11504"/>
                    <a:pt x="13371" y="9893"/>
                    <a:pt x="12659" y="8177"/>
                  </a:cubicBezTo>
                  <a:cubicBezTo>
                    <a:pt x="12178" y="6942"/>
                    <a:pt x="11655" y="5708"/>
                    <a:pt x="10860" y="4641"/>
                  </a:cubicBezTo>
                  <a:cubicBezTo>
                    <a:pt x="10223" y="3792"/>
                    <a:pt x="9676" y="2918"/>
                    <a:pt x="9108" y="2028"/>
                  </a:cubicBezTo>
                  <a:lnTo>
                    <a:pt x="9108" y="2028"/>
                  </a:lnTo>
                  <a:cubicBezTo>
                    <a:pt x="9398" y="1621"/>
                    <a:pt x="10040" y="1252"/>
                    <a:pt x="10295" y="937"/>
                  </a:cubicBezTo>
                  <a:cubicBezTo>
                    <a:pt x="10316" y="875"/>
                    <a:pt x="10400" y="791"/>
                    <a:pt x="10316" y="770"/>
                  </a:cubicBezTo>
                  <a:cubicBezTo>
                    <a:pt x="10314" y="769"/>
                    <a:pt x="10312" y="768"/>
                    <a:pt x="10310" y="767"/>
                  </a:cubicBezTo>
                  <a:lnTo>
                    <a:pt x="10310" y="767"/>
                  </a:lnTo>
                  <a:cubicBezTo>
                    <a:pt x="10378" y="697"/>
                    <a:pt x="10443" y="622"/>
                    <a:pt x="10504" y="540"/>
                  </a:cubicBezTo>
                  <a:cubicBezTo>
                    <a:pt x="10567" y="435"/>
                    <a:pt x="10546" y="372"/>
                    <a:pt x="10441" y="331"/>
                  </a:cubicBezTo>
                  <a:cubicBezTo>
                    <a:pt x="9634" y="70"/>
                    <a:pt x="8746" y="1"/>
                    <a:pt x="786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849125" y="1103200"/>
              <a:ext cx="197575" cy="63250"/>
            </a:xfrm>
            <a:custGeom>
              <a:rect b="b" l="l" r="r" t="t"/>
              <a:pathLst>
                <a:path extrusionOk="0" h="2530" w="7903">
                  <a:moveTo>
                    <a:pt x="5796" y="1"/>
                  </a:moveTo>
                  <a:cubicBezTo>
                    <a:pt x="5551" y="1"/>
                    <a:pt x="5285" y="60"/>
                    <a:pt x="5066" y="151"/>
                  </a:cubicBezTo>
                  <a:cubicBezTo>
                    <a:pt x="4794" y="256"/>
                    <a:pt x="4480" y="423"/>
                    <a:pt x="4271" y="653"/>
                  </a:cubicBezTo>
                  <a:cubicBezTo>
                    <a:pt x="4024" y="912"/>
                    <a:pt x="4024" y="1074"/>
                    <a:pt x="3980" y="1074"/>
                  </a:cubicBezTo>
                  <a:cubicBezTo>
                    <a:pt x="3942" y="1074"/>
                    <a:pt x="3871" y="955"/>
                    <a:pt x="3581" y="674"/>
                  </a:cubicBezTo>
                  <a:cubicBezTo>
                    <a:pt x="3298" y="396"/>
                    <a:pt x="3007" y="282"/>
                    <a:pt x="2718" y="282"/>
                  </a:cubicBezTo>
                  <a:cubicBezTo>
                    <a:pt x="1681" y="282"/>
                    <a:pt x="664" y="1752"/>
                    <a:pt x="107" y="2390"/>
                  </a:cubicBezTo>
                  <a:cubicBezTo>
                    <a:pt x="0" y="2489"/>
                    <a:pt x="104" y="2529"/>
                    <a:pt x="282" y="2529"/>
                  </a:cubicBezTo>
                  <a:cubicBezTo>
                    <a:pt x="556" y="2529"/>
                    <a:pt x="1006" y="2433"/>
                    <a:pt x="1133" y="2306"/>
                  </a:cubicBezTo>
                  <a:cubicBezTo>
                    <a:pt x="1405" y="1951"/>
                    <a:pt x="1656" y="1616"/>
                    <a:pt x="1928" y="1260"/>
                  </a:cubicBezTo>
                  <a:cubicBezTo>
                    <a:pt x="2090" y="1049"/>
                    <a:pt x="2206" y="970"/>
                    <a:pt x="2313" y="970"/>
                  </a:cubicBezTo>
                  <a:cubicBezTo>
                    <a:pt x="2481" y="970"/>
                    <a:pt x="2630" y="1165"/>
                    <a:pt x="2911" y="1344"/>
                  </a:cubicBezTo>
                  <a:cubicBezTo>
                    <a:pt x="3165" y="1501"/>
                    <a:pt x="3509" y="1567"/>
                    <a:pt x="3843" y="1567"/>
                  </a:cubicBezTo>
                  <a:cubicBezTo>
                    <a:pt x="4088" y="1567"/>
                    <a:pt x="4328" y="1531"/>
                    <a:pt x="4522" y="1469"/>
                  </a:cubicBezTo>
                  <a:cubicBezTo>
                    <a:pt x="5004" y="1302"/>
                    <a:pt x="5045" y="1135"/>
                    <a:pt x="5213" y="674"/>
                  </a:cubicBezTo>
                  <a:cubicBezTo>
                    <a:pt x="5244" y="580"/>
                    <a:pt x="5314" y="545"/>
                    <a:pt x="5406" y="545"/>
                  </a:cubicBezTo>
                  <a:cubicBezTo>
                    <a:pt x="5683" y="545"/>
                    <a:pt x="6159" y="868"/>
                    <a:pt x="6364" y="883"/>
                  </a:cubicBezTo>
                  <a:cubicBezTo>
                    <a:pt x="6461" y="894"/>
                    <a:pt x="6550" y="899"/>
                    <a:pt x="6634" y="899"/>
                  </a:cubicBezTo>
                  <a:cubicBezTo>
                    <a:pt x="6877" y="899"/>
                    <a:pt x="7083" y="856"/>
                    <a:pt x="7347" y="779"/>
                  </a:cubicBezTo>
                  <a:cubicBezTo>
                    <a:pt x="7862" y="613"/>
                    <a:pt x="7902" y="341"/>
                    <a:pt x="7572" y="341"/>
                  </a:cubicBezTo>
                  <a:cubicBezTo>
                    <a:pt x="7486" y="341"/>
                    <a:pt x="7376" y="359"/>
                    <a:pt x="7242" y="402"/>
                  </a:cubicBezTo>
                  <a:cubicBezTo>
                    <a:pt x="7210" y="412"/>
                    <a:pt x="7174" y="417"/>
                    <a:pt x="7136" y="417"/>
                  </a:cubicBezTo>
                  <a:cubicBezTo>
                    <a:pt x="6787" y="417"/>
                    <a:pt x="6243" y="24"/>
                    <a:pt x="5903" y="5"/>
                  </a:cubicBezTo>
                  <a:cubicBezTo>
                    <a:pt x="5868" y="2"/>
                    <a:pt x="5832" y="1"/>
                    <a:pt x="5796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784175" y="674900"/>
              <a:ext cx="82150" cy="49750"/>
            </a:xfrm>
            <a:custGeom>
              <a:rect b="b" l="l" r="r" t="t"/>
              <a:pathLst>
                <a:path extrusionOk="0" h="1990" w="3286">
                  <a:moveTo>
                    <a:pt x="1603" y="420"/>
                  </a:moveTo>
                  <a:cubicBezTo>
                    <a:pt x="1603" y="420"/>
                    <a:pt x="1602" y="421"/>
                    <a:pt x="1598" y="423"/>
                  </a:cubicBezTo>
                  <a:lnTo>
                    <a:pt x="1598" y="423"/>
                  </a:lnTo>
                  <a:cubicBezTo>
                    <a:pt x="1602" y="421"/>
                    <a:pt x="1603" y="420"/>
                    <a:pt x="1603" y="420"/>
                  </a:cubicBezTo>
                  <a:close/>
                  <a:moveTo>
                    <a:pt x="1531" y="494"/>
                  </a:moveTo>
                  <a:cubicBezTo>
                    <a:pt x="1555" y="498"/>
                    <a:pt x="1578" y="502"/>
                    <a:pt x="1597" y="502"/>
                  </a:cubicBezTo>
                  <a:cubicBezTo>
                    <a:pt x="1973" y="607"/>
                    <a:pt x="2099" y="942"/>
                    <a:pt x="2099" y="1277"/>
                  </a:cubicBezTo>
                  <a:cubicBezTo>
                    <a:pt x="2099" y="1325"/>
                    <a:pt x="2092" y="1409"/>
                    <a:pt x="2069" y="1487"/>
                  </a:cubicBezTo>
                  <a:lnTo>
                    <a:pt x="2069" y="1487"/>
                  </a:lnTo>
                  <a:cubicBezTo>
                    <a:pt x="2037" y="1480"/>
                    <a:pt x="2003" y="1472"/>
                    <a:pt x="1973" y="1465"/>
                  </a:cubicBezTo>
                  <a:cubicBezTo>
                    <a:pt x="1681" y="1387"/>
                    <a:pt x="1407" y="1218"/>
                    <a:pt x="1184" y="1026"/>
                  </a:cubicBezTo>
                  <a:lnTo>
                    <a:pt x="1184" y="1026"/>
                  </a:lnTo>
                  <a:cubicBezTo>
                    <a:pt x="1271" y="978"/>
                    <a:pt x="1332" y="921"/>
                    <a:pt x="1345" y="858"/>
                  </a:cubicBezTo>
                  <a:cubicBezTo>
                    <a:pt x="1382" y="730"/>
                    <a:pt x="1435" y="618"/>
                    <a:pt x="1531" y="494"/>
                  </a:cubicBezTo>
                  <a:close/>
                  <a:moveTo>
                    <a:pt x="2038" y="1"/>
                  </a:moveTo>
                  <a:cubicBezTo>
                    <a:pt x="1274" y="1"/>
                    <a:pt x="393" y="411"/>
                    <a:pt x="236" y="1046"/>
                  </a:cubicBezTo>
                  <a:cubicBezTo>
                    <a:pt x="233" y="1069"/>
                    <a:pt x="237" y="1089"/>
                    <a:pt x="249" y="1106"/>
                  </a:cubicBezTo>
                  <a:lnTo>
                    <a:pt x="249" y="1106"/>
                  </a:lnTo>
                  <a:cubicBezTo>
                    <a:pt x="93" y="1193"/>
                    <a:pt x="1" y="1292"/>
                    <a:pt x="69" y="1360"/>
                  </a:cubicBezTo>
                  <a:cubicBezTo>
                    <a:pt x="488" y="1758"/>
                    <a:pt x="1073" y="1988"/>
                    <a:pt x="1638" y="1988"/>
                  </a:cubicBezTo>
                  <a:cubicBezTo>
                    <a:pt x="1664" y="1989"/>
                    <a:pt x="1690" y="1989"/>
                    <a:pt x="1716" y="1989"/>
                  </a:cubicBezTo>
                  <a:cubicBezTo>
                    <a:pt x="2333" y="1989"/>
                    <a:pt x="3107" y="1750"/>
                    <a:pt x="3208" y="1067"/>
                  </a:cubicBezTo>
                  <a:cubicBezTo>
                    <a:pt x="3286" y="315"/>
                    <a:pt x="2707" y="1"/>
                    <a:pt x="203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855975" y="551925"/>
              <a:ext cx="102550" cy="71225"/>
            </a:xfrm>
            <a:custGeom>
              <a:rect b="b" l="l" r="r" t="t"/>
              <a:pathLst>
                <a:path extrusionOk="0" h="2849" w="4102">
                  <a:moveTo>
                    <a:pt x="1901" y="834"/>
                  </a:moveTo>
                  <a:cubicBezTo>
                    <a:pt x="2026" y="834"/>
                    <a:pt x="2157" y="871"/>
                    <a:pt x="2261" y="923"/>
                  </a:cubicBezTo>
                  <a:cubicBezTo>
                    <a:pt x="2386" y="965"/>
                    <a:pt x="2449" y="1007"/>
                    <a:pt x="2491" y="1069"/>
                  </a:cubicBezTo>
                  <a:cubicBezTo>
                    <a:pt x="2511" y="1110"/>
                    <a:pt x="2512" y="1131"/>
                    <a:pt x="2512" y="1210"/>
                  </a:cubicBezTo>
                  <a:lnTo>
                    <a:pt x="2512" y="1210"/>
                  </a:lnTo>
                  <a:cubicBezTo>
                    <a:pt x="2250" y="1029"/>
                    <a:pt x="1895" y="1002"/>
                    <a:pt x="1573" y="969"/>
                  </a:cubicBezTo>
                  <a:lnTo>
                    <a:pt x="1573" y="969"/>
                  </a:lnTo>
                  <a:cubicBezTo>
                    <a:pt x="1646" y="897"/>
                    <a:pt x="1734" y="846"/>
                    <a:pt x="1821" y="839"/>
                  </a:cubicBezTo>
                  <a:cubicBezTo>
                    <a:pt x="1847" y="835"/>
                    <a:pt x="1874" y="834"/>
                    <a:pt x="1901" y="834"/>
                  </a:cubicBezTo>
                  <a:close/>
                  <a:moveTo>
                    <a:pt x="2302" y="1592"/>
                  </a:moveTo>
                  <a:cubicBezTo>
                    <a:pt x="2299" y="1597"/>
                    <a:pt x="2296" y="1601"/>
                    <a:pt x="2293" y="1606"/>
                  </a:cubicBezTo>
                  <a:lnTo>
                    <a:pt x="2293" y="1606"/>
                  </a:lnTo>
                  <a:cubicBezTo>
                    <a:pt x="2295" y="1602"/>
                    <a:pt x="2299" y="1598"/>
                    <a:pt x="2302" y="1592"/>
                  </a:cubicBezTo>
                  <a:close/>
                  <a:moveTo>
                    <a:pt x="2083" y="0"/>
                  </a:moveTo>
                  <a:cubicBezTo>
                    <a:pt x="1750" y="0"/>
                    <a:pt x="1418" y="79"/>
                    <a:pt x="1131" y="232"/>
                  </a:cubicBezTo>
                  <a:cubicBezTo>
                    <a:pt x="503" y="588"/>
                    <a:pt x="1" y="1362"/>
                    <a:pt x="357" y="2074"/>
                  </a:cubicBezTo>
                  <a:cubicBezTo>
                    <a:pt x="392" y="2144"/>
                    <a:pt x="432" y="2209"/>
                    <a:pt x="476" y="2268"/>
                  </a:cubicBezTo>
                  <a:lnTo>
                    <a:pt x="476" y="2268"/>
                  </a:lnTo>
                  <a:cubicBezTo>
                    <a:pt x="682" y="2684"/>
                    <a:pt x="1079" y="2849"/>
                    <a:pt x="1513" y="2849"/>
                  </a:cubicBezTo>
                  <a:cubicBezTo>
                    <a:pt x="1929" y="2849"/>
                    <a:pt x="2377" y="2697"/>
                    <a:pt x="2721" y="2471"/>
                  </a:cubicBezTo>
                  <a:cubicBezTo>
                    <a:pt x="3432" y="2011"/>
                    <a:pt x="4102" y="965"/>
                    <a:pt x="3202" y="337"/>
                  </a:cubicBezTo>
                  <a:cubicBezTo>
                    <a:pt x="2873" y="110"/>
                    <a:pt x="2477" y="0"/>
                    <a:pt x="2083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689025" y="479875"/>
              <a:ext cx="134025" cy="91900"/>
            </a:xfrm>
            <a:custGeom>
              <a:rect b="b" l="l" r="r" t="t"/>
              <a:pathLst>
                <a:path extrusionOk="0" h="3676" w="5361">
                  <a:moveTo>
                    <a:pt x="2316" y="580"/>
                  </a:moveTo>
                  <a:cubicBezTo>
                    <a:pt x="2365" y="580"/>
                    <a:pt x="2417" y="588"/>
                    <a:pt x="2473" y="603"/>
                  </a:cubicBezTo>
                  <a:cubicBezTo>
                    <a:pt x="3045" y="761"/>
                    <a:pt x="3411" y="1250"/>
                    <a:pt x="3500" y="1790"/>
                  </a:cubicBezTo>
                  <a:lnTo>
                    <a:pt x="3500" y="1790"/>
                  </a:lnTo>
                  <a:cubicBezTo>
                    <a:pt x="3275" y="1739"/>
                    <a:pt x="3038" y="1708"/>
                    <a:pt x="2805" y="1708"/>
                  </a:cubicBezTo>
                  <a:cubicBezTo>
                    <a:pt x="2644" y="1708"/>
                    <a:pt x="2485" y="1723"/>
                    <a:pt x="2334" y="1757"/>
                  </a:cubicBezTo>
                  <a:lnTo>
                    <a:pt x="2334" y="1757"/>
                  </a:lnTo>
                  <a:cubicBezTo>
                    <a:pt x="2394" y="1643"/>
                    <a:pt x="2316" y="1535"/>
                    <a:pt x="2138" y="1503"/>
                  </a:cubicBezTo>
                  <a:cubicBezTo>
                    <a:pt x="2117" y="1501"/>
                    <a:pt x="2095" y="1501"/>
                    <a:pt x="2072" y="1501"/>
                  </a:cubicBezTo>
                  <a:cubicBezTo>
                    <a:pt x="1968" y="1501"/>
                    <a:pt x="1853" y="1518"/>
                    <a:pt x="1739" y="1549"/>
                  </a:cubicBezTo>
                  <a:lnTo>
                    <a:pt x="1739" y="1549"/>
                  </a:lnTo>
                  <a:cubicBezTo>
                    <a:pt x="1747" y="1068"/>
                    <a:pt x="1919" y="580"/>
                    <a:pt x="2316" y="580"/>
                  </a:cubicBezTo>
                  <a:close/>
                  <a:moveTo>
                    <a:pt x="2473" y="2277"/>
                  </a:moveTo>
                  <a:lnTo>
                    <a:pt x="2664" y="2328"/>
                  </a:lnTo>
                  <a:lnTo>
                    <a:pt x="2664" y="2328"/>
                  </a:lnTo>
                  <a:cubicBezTo>
                    <a:pt x="2645" y="2462"/>
                    <a:pt x="2617" y="2590"/>
                    <a:pt x="2557" y="2696"/>
                  </a:cubicBezTo>
                  <a:cubicBezTo>
                    <a:pt x="2538" y="2745"/>
                    <a:pt x="2519" y="2780"/>
                    <a:pt x="2501" y="2805"/>
                  </a:cubicBezTo>
                  <a:lnTo>
                    <a:pt x="2501" y="2805"/>
                  </a:lnTo>
                  <a:cubicBezTo>
                    <a:pt x="2437" y="2789"/>
                    <a:pt x="2375" y="2762"/>
                    <a:pt x="2316" y="2728"/>
                  </a:cubicBezTo>
                  <a:lnTo>
                    <a:pt x="2316" y="2728"/>
                  </a:lnTo>
                  <a:cubicBezTo>
                    <a:pt x="2274" y="2685"/>
                    <a:pt x="2236" y="2640"/>
                    <a:pt x="2202" y="2593"/>
                  </a:cubicBezTo>
                  <a:lnTo>
                    <a:pt x="2202" y="2593"/>
                  </a:lnTo>
                  <a:cubicBezTo>
                    <a:pt x="2335" y="2536"/>
                    <a:pt x="2455" y="2447"/>
                    <a:pt x="2536" y="2319"/>
                  </a:cubicBezTo>
                  <a:cubicBezTo>
                    <a:pt x="2494" y="2319"/>
                    <a:pt x="2473" y="2277"/>
                    <a:pt x="2473" y="2277"/>
                  </a:cubicBezTo>
                  <a:close/>
                  <a:moveTo>
                    <a:pt x="2476" y="2836"/>
                  </a:moveTo>
                  <a:lnTo>
                    <a:pt x="2476" y="2836"/>
                  </a:lnTo>
                  <a:cubicBezTo>
                    <a:pt x="2469" y="2843"/>
                    <a:pt x="2463" y="2848"/>
                    <a:pt x="2457" y="2852"/>
                  </a:cubicBezTo>
                  <a:lnTo>
                    <a:pt x="2457" y="2852"/>
                  </a:lnTo>
                  <a:cubicBezTo>
                    <a:pt x="2454" y="2850"/>
                    <a:pt x="2452" y="2848"/>
                    <a:pt x="2449" y="2846"/>
                  </a:cubicBezTo>
                  <a:lnTo>
                    <a:pt x="2449" y="2846"/>
                  </a:lnTo>
                  <a:cubicBezTo>
                    <a:pt x="2456" y="2843"/>
                    <a:pt x="2464" y="2839"/>
                    <a:pt x="2476" y="2836"/>
                  </a:cubicBezTo>
                  <a:close/>
                  <a:moveTo>
                    <a:pt x="2675" y="0"/>
                  </a:moveTo>
                  <a:cubicBezTo>
                    <a:pt x="1265" y="0"/>
                    <a:pt x="0" y="1515"/>
                    <a:pt x="883" y="2800"/>
                  </a:cubicBezTo>
                  <a:cubicBezTo>
                    <a:pt x="968" y="2928"/>
                    <a:pt x="1074" y="3036"/>
                    <a:pt x="1195" y="3125"/>
                  </a:cubicBezTo>
                  <a:lnTo>
                    <a:pt x="1195" y="3125"/>
                  </a:lnTo>
                  <a:cubicBezTo>
                    <a:pt x="1308" y="3260"/>
                    <a:pt x="1457" y="3378"/>
                    <a:pt x="1636" y="3470"/>
                  </a:cubicBezTo>
                  <a:cubicBezTo>
                    <a:pt x="1925" y="3610"/>
                    <a:pt x="2237" y="3675"/>
                    <a:pt x="2549" y="3675"/>
                  </a:cubicBezTo>
                  <a:cubicBezTo>
                    <a:pt x="3075" y="3675"/>
                    <a:pt x="3602" y="3492"/>
                    <a:pt x="4022" y="3177"/>
                  </a:cubicBezTo>
                  <a:cubicBezTo>
                    <a:pt x="5361" y="2173"/>
                    <a:pt x="4461" y="290"/>
                    <a:pt x="3059" y="39"/>
                  </a:cubicBezTo>
                  <a:cubicBezTo>
                    <a:pt x="2931" y="13"/>
                    <a:pt x="2802" y="0"/>
                    <a:pt x="2675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3609500" y="4799772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 rot="10489419">
            <a:off x="1626619" y="-167879"/>
            <a:ext cx="530439" cy="526786"/>
            <a:chOff x="2942175" y="1715156"/>
            <a:chExt cx="637245" cy="666714"/>
          </a:xfrm>
        </p:grpSpPr>
        <p:sp>
          <p:nvSpPr>
            <p:cNvPr id="86" name="Google Shape;86;p13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2" name="Google Shape;92;p14"/>
          <p:cNvSpPr/>
          <p:nvPr/>
        </p:nvSpPr>
        <p:spPr>
          <a:xfrm>
            <a:off x="8929975" y="327504"/>
            <a:ext cx="307903" cy="302982"/>
          </a:xfrm>
          <a:custGeom>
            <a:rect b="b" l="l" r="r" t="t"/>
            <a:pathLst>
              <a:path extrusionOk="0" h="3090" w="2637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14"/>
          <p:cNvGrpSpPr/>
          <p:nvPr/>
        </p:nvGrpSpPr>
        <p:grpSpPr>
          <a:xfrm>
            <a:off x="-543594" y="2096359"/>
            <a:ext cx="1039436" cy="484801"/>
            <a:chOff x="3474325" y="1617750"/>
            <a:chExt cx="380300" cy="177375"/>
          </a:xfrm>
        </p:grpSpPr>
        <p:sp>
          <p:nvSpPr>
            <p:cNvPr id="94" name="Google Shape;94;p14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3064493" y="4779055"/>
            <a:ext cx="530443" cy="526837"/>
            <a:chOff x="2942175" y="1715156"/>
            <a:chExt cx="637245" cy="666714"/>
          </a:xfrm>
        </p:grpSpPr>
        <p:sp>
          <p:nvSpPr>
            <p:cNvPr id="97" name="Google Shape;97;p14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8786562" y="2329355"/>
            <a:ext cx="492684" cy="484798"/>
          </a:xfrm>
          <a:custGeom>
            <a:rect b="b" l="l" r="r" t="t"/>
            <a:pathLst>
              <a:path extrusionOk="0" h="3090" w="2637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4" name="Google Shape;104;p15"/>
          <p:cNvGrpSpPr/>
          <p:nvPr/>
        </p:nvGrpSpPr>
        <p:grpSpPr>
          <a:xfrm>
            <a:off x="3855221" y="4782450"/>
            <a:ext cx="798316" cy="713690"/>
            <a:chOff x="2648725" y="2947000"/>
            <a:chExt cx="239375" cy="214000"/>
          </a:xfrm>
        </p:grpSpPr>
        <p:sp>
          <p:nvSpPr>
            <p:cNvPr id="105" name="Google Shape;105;p15"/>
            <p:cNvSpPr/>
            <p:nvPr/>
          </p:nvSpPr>
          <p:spPr>
            <a:xfrm>
              <a:off x="2648725" y="2947000"/>
              <a:ext cx="239375" cy="214000"/>
            </a:xfrm>
            <a:custGeom>
              <a:rect b="b" l="l" r="r" t="t"/>
              <a:pathLst>
                <a:path extrusionOk="0" h="8560" w="9575">
                  <a:moveTo>
                    <a:pt x="6972" y="3058"/>
                  </a:moveTo>
                  <a:lnTo>
                    <a:pt x="6972" y="3058"/>
                  </a:lnTo>
                  <a:cubicBezTo>
                    <a:pt x="6906" y="3425"/>
                    <a:pt x="6705" y="3659"/>
                    <a:pt x="6339" y="3725"/>
                  </a:cubicBezTo>
                  <a:cubicBezTo>
                    <a:pt x="6472" y="3392"/>
                    <a:pt x="6672" y="3192"/>
                    <a:pt x="6972" y="3058"/>
                  </a:cubicBezTo>
                  <a:close/>
                  <a:moveTo>
                    <a:pt x="2185" y="4146"/>
                  </a:moveTo>
                  <a:cubicBezTo>
                    <a:pt x="2534" y="4146"/>
                    <a:pt x="2883" y="4304"/>
                    <a:pt x="3036" y="4559"/>
                  </a:cubicBezTo>
                  <a:cubicBezTo>
                    <a:pt x="3070" y="4693"/>
                    <a:pt x="3103" y="4859"/>
                    <a:pt x="3070" y="4926"/>
                  </a:cubicBezTo>
                  <a:cubicBezTo>
                    <a:pt x="3036" y="5026"/>
                    <a:pt x="2903" y="5060"/>
                    <a:pt x="2803" y="5060"/>
                  </a:cubicBezTo>
                  <a:cubicBezTo>
                    <a:pt x="2784" y="5061"/>
                    <a:pt x="2766" y="5062"/>
                    <a:pt x="2748" y="5062"/>
                  </a:cubicBezTo>
                  <a:cubicBezTo>
                    <a:pt x="2338" y="5062"/>
                    <a:pt x="1996" y="4703"/>
                    <a:pt x="1869" y="4192"/>
                  </a:cubicBezTo>
                  <a:cubicBezTo>
                    <a:pt x="1970" y="4161"/>
                    <a:pt x="2077" y="4146"/>
                    <a:pt x="2185" y="4146"/>
                  </a:cubicBezTo>
                  <a:close/>
                  <a:moveTo>
                    <a:pt x="6472" y="5460"/>
                  </a:moveTo>
                  <a:lnTo>
                    <a:pt x="6472" y="5460"/>
                  </a:lnTo>
                  <a:cubicBezTo>
                    <a:pt x="6522" y="5493"/>
                    <a:pt x="6589" y="5493"/>
                    <a:pt x="6651" y="5493"/>
                  </a:cubicBezTo>
                  <a:cubicBezTo>
                    <a:pt x="6714" y="5493"/>
                    <a:pt x="6772" y="5493"/>
                    <a:pt x="6806" y="5527"/>
                  </a:cubicBezTo>
                  <a:cubicBezTo>
                    <a:pt x="6972" y="5693"/>
                    <a:pt x="7072" y="5860"/>
                    <a:pt x="7239" y="6060"/>
                  </a:cubicBezTo>
                  <a:lnTo>
                    <a:pt x="7139" y="6194"/>
                  </a:lnTo>
                  <a:cubicBezTo>
                    <a:pt x="6906" y="6060"/>
                    <a:pt x="6705" y="5994"/>
                    <a:pt x="6505" y="5793"/>
                  </a:cubicBezTo>
                  <a:cubicBezTo>
                    <a:pt x="6472" y="5760"/>
                    <a:pt x="6472" y="5593"/>
                    <a:pt x="6472" y="5460"/>
                  </a:cubicBezTo>
                  <a:close/>
                  <a:moveTo>
                    <a:pt x="4167" y="5952"/>
                  </a:moveTo>
                  <a:cubicBezTo>
                    <a:pt x="4267" y="5952"/>
                    <a:pt x="4350" y="5991"/>
                    <a:pt x="4370" y="6094"/>
                  </a:cubicBezTo>
                  <a:cubicBezTo>
                    <a:pt x="4404" y="6227"/>
                    <a:pt x="4270" y="6427"/>
                    <a:pt x="4204" y="6494"/>
                  </a:cubicBezTo>
                  <a:cubicBezTo>
                    <a:pt x="3903" y="6594"/>
                    <a:pt x="3637" y="6661"/>
                    <a:pt x="3303" y="6761"/>
                  </a:cubicBezTo>
                  <a:cubicBezTo>
                    <a:pt x="3370" y="6360"/>
                    <a:pt x="3570" y="6094"/>
                    <a:pt x="3970" y="5994"/>
                  </a:cubicBezTo>
                  <a:cubicBezTo>
                    <a:pt x="4035" y="5968"/>
                    <a:pt x="4104" y="5952"/>
                    <a:pt x="4167" y="5952"/>
                  </a:cubicBezTo>
                  <a:close/>
                  <a:moveTo>
                    <a:pt x="5401" y="520"/>
                  </a:moveTo>
                  <a:cubicBezTo>
                    <a:pt x="5542" y="520"/>
                    <a:pt x="5688" y="554"/>
                    <a:pt x="5838" y="623"/>
                  </a:cubicBezTo>
                  <a:cubicBezTo>
                    <a:pt x="6539" y="957"/>
                    <a:pt x="7039" y="1857"/>
                    <a:pt x="6972" y="2591"/>
                  </a:cubicBezTo>
                  <a:cubicBezTo>
                    <a:pt x="6739" y="2725"/>
                    <a:pt x="6539" y="2791"/>
                    <a:pt x="6372" y="2925"/>
                  </a:cubicBezTo>
                  <a:cubicBezTo>
                    <a:pt x="6038" y="3125"/>
                    <a:pt x="5872" y="3425"/>
                    <a:pt x="5838" y="3792"/>
                  </a:cubicBezTo>
                  <a:cubicBezTo>
                    <a:pt x="5771" y="4059"/>
                    <a:pt x="5872" y="4192"/>
                    <a:pt x="6172" y="4192"/>
                  </a:cubicBezTo>
                  <a:cubicBezTo>
                    <a:pt x="6193" y="4194"/>
                    <a:pt x="6214" y="4194"/>
                    <a:pt x="6235" y="4194"/>
                  </a:cubicBezTo>
                  <a:cubicBezTo>
                    <a:pt x="6714" y="4194"/>
                    <a:pt x="7179" y="3835"/>
                    <a:pt x="7339" y="3292"/>
                  </a:cubicBezTo>
                  <a:cubicBezTo>
                    <a:pt x="7373" y="3192"/>
                    <a:pt x="7373" y="3091"/>
                    <a:pt x="7406" y="3025"/>
                  </a:cubicBezTo>
                  <a:cubicBezTo>
                    <a:pt x="8173" y="3025"/>
                    <a:pt x="8974" y="3759"/>
                    <a:pt x="9007" y="4559"/>
                  </a:cubicBezTo>
                  <a:cubicBezTo>
                    <a:pt x="9040" y="5293"/>
                    <a:pt x="8373" y="6060"/>
                    <a:pt x="7606" y="6127"/>
                  </a:cubicBezTo>
                  <a:cubicBezTo>
                    <a:pt x="7439" y="5893"/>
                    <a:pt x="7339" y="5627"/>
                    <a:pt x="7172" y="5393"/>
                  </a:cubicBezTo>
                  <a:cubicBezTo>
                    <a:pt x="7139" y="5260"/>
                    <a:pt x="7006" y="5226"/>
                    <a:pt x="6872" y="5126"/>
                  </a:cubicBezTo>
                  <a:cubicBezTo>
                    <a:pt x="6739" y="5038"/>
                    <a:pt x="6613" y="4995"/>
                    <a:pt x="6493" y="4995"/>
                  </a:cubicBezTo>
                  <a:cubicBezTo>
                    <a:pt x="6342" y="4995"/>
                    <a:pt x="6202" y="5063"/>
                    <a:pt x="6072" y="5193"/>
                  </a:cubicBezTo>
                  <a:cubicBezTo>
                    <a:pt x="5872" y="5426"/>
                    <a:pt x="5838" y="5760"/>
                    <a:pt x="6038" y="6060"/>
                  </a:cubicBezTo>
                  <a:cubicBezTo>
                    <a:pt x="6305" y="6394"/>
                    <a:pt x="6705" y="6527"/>
                    <a:pt x="7139" y="6594"/>
                  </a:cubicBezTo>
                  <a:cubicBezTo>
                    <a:pt x="7139" y="7028"/>
                    <a:pt x="6906" y="7361"/>
                    <a:pt x="6639" y="7595"/>
                  </a:cubicBezTo>
                  <a:cubicBezTo>
                    <a:pt x="6218" y="7955"/>
                    <a:pt x="5558" y="8135"/>
                    <a:pt x="4931" y="8135"/>
                  </a:cubicBezTo>
                  <a:cubicBezTo>
                    <a:pt x="4513" y="8135"/>
                    <a:pt x="4110" y="8055"/>
                    <a:pt x="3803" y="7895"/>
                  </a:cubicBezTo>
                  <a:cubicBezTo>
                    <a:pt x="3436" y="7695"/>
                    <a:pt x="3270" y="7461"/>
                    <a:pt x="3236" y="7194"/>
                  </a:cubicBezTo>
                  <a:cubicBezTo>
                    <a:pt x="3537" y="7094"/>
                    <a:pt x="3837" y="7061"/>
                    <a:pt x="4104" y="6961"/>
                  </a:cubicBezTo>
                  <a:cubicBezTo>
                    <a:pt x="4471" y="6894"/>
                    <a:pt x="4671" y="6694"/>
                    <a:pt x="4737" y="6360"/>
                  </a:cubicBezTo>
                  <a:cubicBezTo>
                    <a:pt x="4837" y="5927"/>
                    <a:pt x="4537" y="5593"/>
                    <a:pt x="4104" y="5560"/>
                  </a:cubicBezTo>
                  <a:cubicBezTo>
                    <a:pt x="4081" y="5558"/>
                    <a:pt x="4059" y="5558"/>
                    <a:pt x="4036" y="5558"/>
                  </a:cubicBezTo>
                  <a:cubicBezTo>
                    <a:pt x="3526" y="5558"/>
                    <a:pt x="3029" y="5920"/>
                    <a:pt x="2869" y="6527"/>
                  </a:cubicBezTo>
                  <a:cubicBezTo>
                    <a:pt x="2844" y="6704"/>
                    <a:pt x="2761" y="6785"/>
                    <a:pt x="2636" y="6785"/>
                  </a:cubicBezTo>
                  <a:cubicBezTo>
                    <a:pt x="2596" y="6785"/>
                    <a:pt x="2551" y="6777"/>
                    <a:pt x="2502" y="6761"/>
                  </a:cubicBezTo>
                  <a:cubicBezTo>
                    <a:pt x="2102" y="6727"/>
                    <a:pt x="1735" y="6694"/>
                    <a:pt x="1402" y="6427"/>
                  </a:cubicBezTo>
                  <a:cubicBezTo>
                    <a:pt x="668" y="5927"/>
                    <a:pt x="668" y="4893"/>
                    <a:pt x="1368" y="4392"/>
                  </a:cubicBezTo>
                  <a:lnTo>
                    <a:pt x="1368" y="4392"/>
                  </a:lnTo>
                  <a:cubicBezTo>
                    <a:pt x="1568" y="4659"/>
                    <a:pt x="1735" y="4926"/>
                    <a:pt x="1835" y="5226"/>
                  </a:cubicBezTo>
                  <a:cubicBezTo>
                    <a:pt x="2045" y="5436"/>
                    <a:pt x="2335" y="5565"/>
                    <a:pt x="2634" y="5565"/>
                  </a:cubicBezTo>
                  <a:cubicBezTo>
                    <a:pt x="2668" y="5565"/>
                    <a:pt x="2702" y="5563"/>
                    <a:pt x="2736" y="5560"/>
                  </a:cubicBezTo>
                  <a:cubicBezTo>
                    <a:pt x="3370" y="5527"/>
                    <a:pt x="3670" y="4926"/>
                    <a:pt x="3336" y="4426"/>
                  </a:cubicBezTo>
                  <a:cubicBezTo>
                    <a:pt x="3003" y="3959"/>
                    <a:pt x="2502" y="3759"/>
                    <a:pt x="1935" y="3759"/>
                  </a:cubicBezTo>
                  <a:lnTo>
                    <a:pt x="1702" y="3759"/>
                  </a:lnTo>
                  <a:cubicBezTo>
                    <a:pt x="1702" y="3042"/>
                    <a:pt x="2407" y="2440"/>
                    <a:pt x="3104" y="2440"/>
                  </a:cubicBezTo>
                  <a:cubicBezTo>
                    <a:pt x="3251" y="2440"/>
                    <a:pt x="3397" y="2466"/>
                    <a:pt x="3537" y="2524"/>
                  </a:cubicBezTo>
                  <a:cubicBezTo>
                    <a:pt x="3637" y="2558"/>
                    <a:pt x="3670" y="2624"/>
                    <a:pt x="3703" y="2725"/>
                  </a:cubicBezTo>
                  <a:cubicBezTo>
                    <a:pt x="3837" y="3025"/>
                    <a:pt x="3937" y="3358"/>
                    <a:pt x="4104" y="3592"/>
                  </a:cubicBezTo>
                  <a:cubicBezTo>
                    <a:pt x="4211" y="3721"/>
                    <a:pt x="4347" y="3795"/>
                    <a:pt x="4483" y="3795"/>
                  </a:cubicBezTo>
                  <a:cubicBezTo>
                    <a:pt x="4558" y="3795"/>
                    <a:pt x="4633" y="3773"/>
                    <a:pt x="4704" y="3725"/>
                  </a:cubicBezTo>
                  <a:cubicBezTo>
                    <a:pt x="4904" y="3592"/>
                    <a:pt x="5004" y="3392"/>
                    <a:pt x="4871" y="3192"/>
                  </a:cubicBezTo>
                  <a:cubicBezTo>
                    <a:pt x="4704" y="2891"/>
                    <a:pt x="4471" y="2624"/>
                    <a:pt x="4237" y="2391"/>
                  </a:cubicBezTo>
                  <a:cubicBezTo>
                    <a:pt x="4204" y="2358"/>
                    <a:pt x="4104" y="2258"/>
                    <a:pt x="4104" y="2191"/>
                  </a:cubicBezTo>
                  <a:cubicBezTo>
                    <a:pt x="4170" y="1690"/>
                    <a:pt x="4270" y="1223"/>
                    <a:pt x="4671" y="857"/>
                  </a:cubicBezTo>
                  <a:cubicBezTo>
                    <a:pt x="4889" y="639"/>
                    <a:pt x="5135" y="520"/>
                    <a:pt x="5401" y="520"/>
                  </a:cubicBezTo>
                  <a:close/>
                  <a:moveTo>
                    <a:pt x="5470" y="0"/>
                  </a:moveTo>
                  <a:cubicBezTo>
                    <a:pt x="4841" y="0"/>
                    <a:pt x="4263" y="423"/>
                    <a:pt x="3970" y="1223"/>
                  </a:cubicBezTo>
                  <a:cubicBezTo>
                    <a:pt x="3870" y="1490"/>
                    <a:pt x="3837" y="1724"/>
                    <a:pt x="3737" y="1991"/>
                  </a:cubicBezTo>
                  <a:cubicBezTo>
                    <a:pt x="3670" y="1991"/>
                    <a:pt x="3570" y="1924"/>
                    <a:pt x="3503" y="1924"/>
                  </a:cubicBezTo>
                  <a:cubicBezTo>
                    <a:pt x="3439" y="1916"/>
                    <a:pt x="3374" y="1913"/>
                    <a:pt x="3309" y="1913"/>
                  </a:cubicBezTo>
                  <a:cubicBezTo>
                    <a:pt x="2525" y="1913"/>
                    <a:pt x="1687" y="2455"/>
                    <a:pt x="1502" y="3225"/>
                  </a:cubicBezTo>
                  <a:cubicBezTo>
                    <a:pt x="1368" y="3659"/>
                    <a:pt x="1202" y="3925"/>
                    <a:pt x="901" y="4226"/>
                  </a:cubicBezTo>
                  <a:cubicBezTo>
                    <a:pt x="1" y="5160"/>
                    <a:pt x="468" y="6594"/>
                    <a:pt x="1735" y="7028"/>
                  </a:cubicBezTo>
                  <a:cubicBezTo>
                    <a:pt x="2069" y="7161"/>
                    <a:pt x="2436" y="7161"/>
                    <a:pt x="2836" y="7228"/>
                  </a:cubicBezTo>
                  <a:cubicBezTo>
                    <a:pt x="3003" y="7895"/>
                    <a:pt x="3436" y="8262"/>
                    <a:pt x="4137" y="8395"/>
                  </a:cubicBezTo>
                  <a:cubicBezTo>
                    <a:pt x="4457" y="8507"/>
                    <a:pt x="4777" y="8560"/>
                    <a:pt x="5095" y="8560"/>
                  </a:cubicBezTo>
                  <a:cubicBezTo>
                    <a:pt x="5539" y="8560"/>
                    <a:pt x="5978" y="8456"/>
                    <a:pt x="6405" y="8262"/>
                  </a:cubicBezTo>
                  <a:cubicBezTo>
                    <a:pt x="7039" y="7995"/>
                    <a:pt x="7539" y="7528"/>
                    <a:pt x="7673" y="6827"/>
                  </a:cubicBezTo>
                  <a:cubicBezTo>
                    <a:pt x="7673" y="6594"/>
                    <a:pt x="7740" y="6527"/>
                    <a:pt x="7973" y="6494"/>
                  </a:cubicBezTo>
                  <a:cubicBezTo>
                    <a:pt x="8907" y="6260"/>
                    <a:pt x="9574" y="5393"/>
                    <a:pt x="9541" y="4492"/>
                  </a:cubicBezTo>
                  <a:cubicBezTo>
                    <a:pt x="9507" y="3558"/>
                    <a:pt x="8707" y="2691"/>
                    <a:pt x="7740" y="2558"/>
                  </a:cubicBezTo>
                  <a:cubicBezTo>
                    <a:pt x="7573" y="2524"/>
                    <a:pt x="7506" y="2424"/>
                    <a:pt x="7506" y="2258"/>
                  </a:cubicBezTo>
                  <a:cubicBezTo>
                    <a:pt x="7406" y="1657"/>
                    <a:pt x="7206" y="1090"/>
                    <a:pt x="6806" y="656"/>
                  </a:cubicBezTo>
                  <a:cubicBezTo>
                    <a:pt x="6390" y="213"/>
                    <a:pt x="5917" y="0"/>
                    <a:pt x="5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807175" y="3023450"/>
              <a:ext cx="15875" cy="16700"/>
            </a:xfrm>
            <a:custGeom>
              <a:rect b="b" l="l" r="r" t="t"/>
              <a:pathLst>
                <a:path extrusionOk="0" h="668" w="635">
                  <a:moveTo>
                    <a:pt x="634" y="0"/>
                  </a:moveTo>
                  <a:cubicBezTo>
                    <a:pt x="334" y="167"/>
                    <a:pt x="67" y="334"/>
                    <a:pt x="1" y="667"/>
                  </a:cubicBezTo>
                  <a:cubicBezTo>
                    <a:pt x="401" y="601"/>
                    <a:pt x="568" y="367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9" name="Google Shape;109;p16"/>
          <p:cNvGrpSpPr/>
          <p:nvPr/>
        </p:nvGrpSpPr>
        <p:grpSpPr>
          <a:xfrm>
            <a:off x="-160937" y="4769542"/>
            <a:ext cx="575853" cy="373948"/>
            <a:chOff x="2028375" y="1610825"/>
            <a:chExt cx="659550" cy="428250"/>
          </a:xfrm>
        </p:grpSpPr>
        <p:sp>
          <p:nvSpPr>
            <p:cNvPr id="110" name="Google Shape;110;p16"/>
            <p:cNvSpPr/>
            <p:nvPr/>
          </p:nvSpPr>
          <p:spPr>
            <a:xfrm>
              <a:off x="2049775" y="1610825"/>
              <a:ext cx="638150" cy="428250"/>
            </a:xfrm>
            <a:custGeom>
              <a:rect b="b" l="l" r="r" t="t"/>
              <a:pathLst>
                <a:path extrusionOk="0" h="17130" w="25526">
                  <a:moveTo>
                    <a:pt x="24875" y="1"/>
                  </a:moveTo>
                  <a:cubicBezTo>
                    <a:pt x="24778" y="1"/>
                    <a:pt x="24664" y="25"/>
                    <a:pt x="24534" y="79"/>
                  </a:cubicBezTo>
                  <a:cubicBezTo>
                    <a:pt x="18654" y="2485"/>
                    <a:pt x="12064" y="2297"/>
                    <a:pt x="6017" y="4180"/>
                  </a:cubicBezTo>
                  <a:cubicBezTo>
                    <a:pt x="5682" y="4285"/>
                    <a:pt x="5263" y="4682"/>
                    <a:pt x="5263" y="5059"/>
                  </a:cubicBezTo>
                  <a:cubicBezTo>
                    <a:pt x="5326" y="6921"/>
                    <a:pt x="6330" y="8763"/>
                    <a:pt x="7042" y="10436"/>
                  </a:cubicBezTo>
                  <a:cubicBezTo>
                    <a:pt x="7293" y="11085"/>
                    <a:pt x="9281" y="15249"/>
                    <a:pt x="8172" y="15626"/>
                  </a:cubicBezTo>
                  <a:cubicBezTo>
                    <a:pt x="8061" y="15664"/>
                    <a:pt x="7948" y="15683"/>
                    <a:pt x="7833" y="15683"/>
                  </a:cubicBezTo>
                  <a:cubicBezTo>
                    <a:pt x="6464" y="15683"/>
                    <a:pt x="4817" y="13111"/>
                    <a:pt x="4238" y="12320"/>
                  </a:cubicBezTo>
                  <a:cubicBezTo>
                    <a:pt x="3276" y="10960"/>
                    <a:pt x="2460" y="9495"/>
                    <a:pt x="1518" y="8093"/>
                  </a:cubicBezTo>
                  <a:cubicBezTo>
                    <a:pt x="1420" y="7938"/>
                    <a:pt x="1284" y="7874"/>
                    <a:pt x="1139" y="7874"/>
                  </a:cubicBezTo>
                  <a:cubicBezTo>
                    <a:pt x="634" y="7874"/>
                    <a:pt x="1" y="8647"/>
                    <a:pt x="325" y="9118"/>
                  </a:cubicBezTo>
                  <a:cubicBezTo>
                    <a:pt x="1539" y="10876"/>
                    <a:pt x="2543" y="12738"/>
                    <a:pt x="3861" y="14433"/>
                  </a:cubicBezTo>
                  <a:cubicBezTo>
                    <a:pt x="4684" y="15466"/>
                    <a:pt x="6064" y="17129"/>
                    <a:pt x="7547" y="17129"/>
                  </a:cubicBezTo>
                  <a:cubicBezTo>
                    <a:pt x="7836" y="17129"/>
                    <a:pt x="8129" y="17066"/>
                    <a:pt x="8423" y="16923"/>
                  </a:cubicBezTo>
                  <a:cubicBezTo>
                    <a:pt x="10431" y="15918"/>
                    <a:pt x="9908" y="13617"/>
                    <a:pt x="9323" y="11922"/>
                  </a:cubicBezTo>
                  <a:cubicBezTo>
                    <a:pt x="8841" y="10583"/>
                    <a:pt x="8297" y="9307"/>
                    <a:pt x="7753" y="7988"/>
                  </a:cubicBezTo>
                  <a:cubicBezTo>
                    <a:pt x="7412" y="7170"/>
                    <a:pt x="6947" y="6255"/>
                    <a:pt x="6752" y="5333"/>
                  </a:cubicBezTo>
                  <a:lnTo>
                    <a:pt x="6752" y="5333"/>
                  </a:lnTo>
                  <a:cubicBezTo>
                    <a:pt x="12686" y="3665"/>
                    <a:pt x="19030" y="3693"/>
                    <a:pt x="24764" y="1356"/>
                  </a:cubicBezTo>
                  <a:cubicBezTo>
                    <a:pt x="25438" y="1082"/>
                    <a:pt x="25525" y="1"/>
                    <a:pt x="24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355825" y="1786400"/>
              <a:ext cx="130550" cy="182325"/>
            </a:xfrm>
            <a:custGeom>
              <a:rect b="b" l="l" r="r" t="t"/>
              <a:pathLst>
                <a:path extrusionOk="0" h="7293" w="5222">
                  <a:moveTo>
                    <a:pt x="4474" y="0"/>
                  </a:moveTo>
                  <a:cubicBezTo>
                    <a:pt x="4286" y="0"/>
                    <a:pt x="4073" y="93"/>
                    <a:pt x="3881" y="317"/>
                  </a:cubicBezTo>
                  <a:cubicBezTo>
                    <a:pt x="2249" y="2200"/>
                    <a:pt x="910" y="4250"/>
                    <a:pt x="156" y="6615"/>
                  </a:cubicBezTo>
                  <a:cubicBezTo>
                    <a:pt x="0" y="7092"/>
                    <a:pt x="216" y="7293"/>
                    <a:pt x="519" y="7293"/>
                  </a:cubicBezTo>
                  <a:cubicBezTo>
                    <a:pt x="867" y="7293"/>
                    <a:pt x="1329" y="7028"/>
                    <a:pt x="1474" y="6615"/>
                  </a:cubicBezTo>
                  <a:cubicBezTo>
                    <a:pt x="2144" y="4501"/>
                    <a:pt x="3358" y="2723"/>
                    <a:pt x="4780" y="1049"/>
                  </a:cubicBezTo>
                  <a:cubicBezTo>
                    <a:pt x="5222" y="520"/>
                    <a:pt x="4918" y="0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297425" y="1819375"/>
              <a:ext cx="232275" cy="83050"/>
            </a:xfrm>
            <a:custGeom>
              <a:rect b="b" l="l" r="r" t="t"/>
              <a:pathLst>
                <a:path extrusionOk="0" h="3322" w="9291">
                  <a:moveTo>
                    <a:pt x="1319" y="0"/>
                  </a:moveTo>
                  <a:cubicBezTo>
                    <a:pt x="644" y="0"/>
                    <a:pt x="1" y="1404"/>
                    <a:pt x="902" y="1425"/>
                  </a:cubicBezTo>
                  <a:cubicBezTo>
                    <a:pt x="2304" y="1488"/>
                    <a:pt x="3685" y="2157"/>
                    <a:pt x="5003" y="2659"/>
                  </a:cubicBezTo>
                  <a:cubicBezTo>
                    <a:pt x="5759" y="2943"/>
                    <a:pt x="6670" y="3321"/>
                    <a:pt x="7520" y="3321"/>
                  </a:cubicBezTo>
                  <a:cubicBezTo>
                    <a:pt x="7799" y="3321"/>
                    <a:pt x="8072" y="3281"/>
                    <a:pt x="8330" y="3182"/>
                  </a:cubicBezTo>
                  <a:cubicBezTo>
                    <a:pt x="8927" y="2959"/>
                    <a:pt x="9291" y="1721"/>
                    <a:pt x="8711" y="1721"/>
                  </a:cubicBezTo>
                  <a:cubicBezTo>
                    <a:pt x="8640" y="1721"/>
                    <a:pt x="8556" y="1740"/>
                    <a:pt x="8456" y="1781"/>
                  </a:cubicBezTo>
                  <a:cubicBezTo>
                    <a:pt x="8283" y="1844"/>
                    <a:pt x="8095" y="1872"/>
                    <a:pt x="7898" y="1872"/>
                  </a:cubicBezTo>
                  <a:cubicBezTo>
                    <a:pt x="6998" y="1872"/>
                    <a:pt x="5905" y="1298"/>
                    <a:pt x="5150" y="1006"/>
                  </a:cubicBezTo>
                  <a:cubicBezTo>
                    <a:pt x="3936" y="546"/>
                    <a:pt x="2681" y="44"/>
                    <a:pt x="1362" y="2"/>
                  </a:cubicBezTo>
                  <a:cubicBezTo>
                    <a:pt x="1348" y="1"/>
                    <a:pt x="1333" y="0"/>
                    <a:pt x="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028375" y="1719250"/>
              <a:ext cx="257100" cy="289750"/>
            </a:xfrm>
            <a:custGeom>
              <a:rect b="b" l="l" r="r" t="t"/>
              <a:pathLst>
                <a:path extrusionOk="0" h="11590" w="10284">
                  <a:moveTo>
                    <a:pt x="8314" y="10309"/>
                  </a:moveTo>
                  <a:cubicBezTo>
                    <a:pt x="8309" y="10407"/>
                    <a:pt x="8296" y="10445"/>
                    <a:pt x="8289" y="10445"/>
                  </a:cubicBezTo>
                  <a:cubicBezTo>
                    <a:pt x="8279" y="10445"/>
                    <a:pt x="8278" y="10383"/>
                    <a:pt x="8314" y="10309"/>
                  </a:cubicBezTo>
                  <a:close/>
                  <a:moveTo>
                    <a:pt x="7611" y="1"/>
                  </a:moveTo>
                  <a:cubicBezTo>
                    <a:pt x="7174" y="1"/>
                    <a:pt x="6555" y="601"/>
                    <a:pt x="6642" y="1099"/>
                  </a:cubicBezTo>
                  <a:cubicBezTo>
                    <a:pt x="6894" y="2584"/>
                    <a:pt x="7291" y="4070"/>
                    <a:pt x="7605" y="5576"/>
                  </a:cubicBezTo>
                  <a:cubicBezTo>
                    <a:pt x="7814" y="6560"/>
                    <a:pt x="8002" y="7585"/>
                    <a:pt x="8149" y="8568"/>
                  </a:cubicBezTo>
                  <a:cubicBezTo>
                    <a:pt x="8212" y="8945"/>
                    <a:pt x="8254" y="9322"/>
                    <a:pt x="8274" y="9698"/>
                  </a:cubicBezTo>
                  <a:cubicBezTo>
                    <a:pt x="8309" y="9853"/>
                    <a:pt x="8315" y="9979"/>
                    <a:pt x="8316" y="10123"/>
                  </a:cubicBezTo>
                  <a:lnTo>
                    <a:pt x="8316" y="10123"/>
                  </a:lnTo>
                  <a:cubicBezTo>
                    <a:pt x="7217" y="10026"/>
                    <a:pt x="5390" y="7477"/>
                    <a:pt x="4906" y="6915"/>
                  </a:cubicBezTo>
                  <a:cubicBezTo>
                    <a:pt x="4027" y="5869"/>
                    <a:pt x="2939" y="4195"/>
                    <a:pt x="1558" y="3756"/>
                  </a:cubicBezTo>
                  <a:cubicBezTo>
                    <a:pt x="1506" y="3742"/>
                    <a:pt x="1454" y="3735"/>
                    <a:pt x="1401" y="3735"/>
                  </a:cubicBezTo>
                  <a:cubicBezTo>
                    <a:pt x="694" y="3735"/>
                    <a:pt x="0" y="4966"/>
                    <a:pt x="721" y="5200"/>
                  </a:cubicBezTo>
                  <a:cubicBezTo>
                    <a:pt x="1453" y="5430"/>
                    <a:pt x="2081" y="6246"/>
                    <a:pt x="2583" y="6790"/>
                  </a:cubicBezTo>
                  <a:cubicBezTo>
                    <a:pt x="3378" y="7669"/>
                    <a:pt x="4111" y="8568"/>
                    <a:pt x="4906" y="9447"/>
                  </a:cubicBezTo>
                  <a:cubicBezTo>
                    <a:pt x="5630" y="10221"/>
                    <a:pt x="6832" y="11589"/>
                    <a:pt x="8046" y="11589"/>
                  </a:cubicBezTo>
                  <a:cubicBezTo>
                    <a:pt x="8375" y="11589"/>
                    <a:pt x="8706" y="11488"/>
                    <a:pt x="9028" y="11247"/>
                  </a:cubicBezTo>
                  <a:cubicBezTo>
                    <a:pt x="10283" y="10305"/>
                    <a:pt x="9488" y="7815"/>
                    <a:pt x="9279" y="6560"/>
                  </a:cubicBezTo>
                  <a:cubicBezTo>
                    <a:pt x="8902" y="4488"/>
                    <a:pt x="8358" y="2459"/>
                    <a:pt x="8002" y="387"/>
                  </a:cubicBezTo>
                  <a:cubicBezTo>
                    <a:pt x="7952" y="111"/>
                    <a:pt x="7798" y="1"/>
                    <a:pt x="7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6"/>
          <p:cNvSpPr/>
          <p:nvPr/>
        </p:nvSpPr>
        <p:spPr>
          <a:xfrm>
            <a:off x="8014925" y="4778647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6"/>
          <p:cNvGrpSpPr/>
          <p:nvPr/>
        </p:nvGrpSpPr>
        <p:grpSpPr>
          <a:xfrm rot="10489419">
            <a:off x="3499219" y="-104604"/>
            <a:ext cx="530439" cy="526786"/>
            <a:chOff x="2942175" y="1715156"/>
            <a:chExt cx="637245" cy="666714"/>
          </a:xfrm>
        </p:grpSpPr>
        <p:sp>
          <p:nvSpPr>
            <p:cNvPr id="116" name="Google Shape;116;p16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>
            <a:off x="4507001" y="4919537"/>
            <a:ext cx="263635" cy="315523"/>
          </a:xfrm>
          <a:custGeom>
            <a:rect b="b" l="l" r="r" t="t"/>
            <a:pathLst>
              <a:path extrusionOk="0" h="3395" w="2837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3" name="Google Shape;123;p17"/>
          <p:cNvGrpSpPr/>
          <p:nvPr/>
        </p:nvGrpSpPr>
        <p:grpSpPr>
          <a:xfrm>
            <a:off x="5313210" y="-134163"/>
            <a:ext cx="959001" cy="966336"/>
            <a:chOff x="2787150" y="2134475"/>
            <a:chExt cx="487050" cy="490775"/>
          </a:xfrm>
        </p:grpSpPr>
        <p:sp>
          <p:nvSpPr>
            <p:cNvPr id="124" name="Google Shape;124;p17"/>
            <p:cNvSpPr/>
            <p:nvPr/>
          </p:nvSpPr>
          <p:spPr>
            <a:xfrm>
              <a:off x="2787150" y="2373650"/>
              <a:ext cx="233525" cy="251600"/>
            </a:xfrm>
            <a:custGeom>
              <a:rect b="b" l="l" r="r" t="t"/>
              <a:pathLst>
                <a:path extrusionOk="0" h="10064" w="9341">
                  <a:moveTo>
                    <a:pt x="2431" y="3825"/>
                  </a:moveTo>
                  <a:cubicBezTo>
                    <a:pt x="2454" y="3825"/>
                    <a:pt x="2478" y="3830"/>
                    <a:pt x="2503" y="3843"/>
                  </a:cubicBezTo>
                  <a:cubicBezTo>
                    <a:pt x="2603" y="3910"/>
                    <a:pt x="2636" y="4076"/>
                    <a:pt x="2636" y="4143"/>
                  </a:cubicBezTo>
                  <a:cubicBezTo>
                    <a:pt x="2603" y="4443"/>
                    <a:pt x="2503" y="4744"/>
                    <a:pt x="2436" y="5010"/>
                  </a:cubicBezTo>
                  <a:cubicBezTo>
                    <a:pt x="2436" y="5130"/>
                    <a:pt x="2356" y="5249"/>
                    <a:pt x="2220" y="5249"/>
                  </a:cubicBezTo>
                  <a:cubicBezTo>
                    <a:pt x="2204" y="5249"/>
                    <a:pt x="2187" y="5247"/>
                    <a:pt x="2169" y="5244"/>
                  </a:cubicBezTo>
                  <a:cubicBezTo>
                    <a:pt x="2102" y="5244"/>
                    <a:pt x="2002" y="5110"/>
                    <a:pt x="1969" y="5077"/>
                  </a:cubicBezTo>
                  <a:cubicBezTo>
                    <a:pt x="2069" y="4643"/>
                    <a:pt x="2169" y="4343"/>
                    <a:pt x="2203" y="4010"/>
                  </a:cubicBezTo>
                  <a:cubicBezTo>
                    <a:pt x="2257" y="3928"/>
                    <a:pt x="2333" y="3825"/>
                    <a:pt x="2431" y="3825"/>
                  </a:cubicBezTo>
                  <a:close/>
                  <a:moveTo>
                    <a:pt x="5051" y="4503"/>
                  </a:moveTo>
                  <a:cubicBezTo>
                    <a:pt x="5060" y="4503"/>
                    <a:pt x="5067" y="4505"/>
                    <a:pt x="5071" y="4510"/>
                  </a:cubicBezTo>
                  <a:cubicBezTo>
                    <a:pt x="5171" y="4577"/>
                    <a:pt x="5271" y="4677"/>
                    <a:pt x="5271" y="4777"/>
                  </a:cubicBezTo>
                  <a:cubicBezTo>
                    <a:pt x="5171" y="5110"/>
                    <a:pt x="5105" y="5477"/>
                    <a:pt x="4971" y="5811"/>
                  </a:cubicBezTo>
                  <a:cubicBezTo>
                    <a:pt x="4938" y="5844"/>
                    <a:pt x="4804" y="5944"/>
                    <a:pt x="4704" y="5944"/>
                  </a:cubicBezTo>
                  <a:cubicBezTo>
                    <a:pt x="4638" y="5944"/>
                    <a:pt x="4538" y="5811"/>
                    <a:pt x="4504" y="5778"/>
                  </a:cubicBezTo>
                  <a:cubicBezTo>
                    <a:pt x="4638" y="5344"/>
                    <a:pt x="4704" y="4977"/>
                    <a:pt x="4838" y="4643"/>
                  </a:cubicBezTo>
                  <a:cubicBezTo>
                    <a:pt x="4867" y="4586"/>
                    <a:pt x="4995" y="4503"/>
                    <a:pt x="5051" y="4503"/>
                  </a:cubicBezTo>
                  <a:close/>
                  <a:moveTo>
                    <a:pt x="2031" y="6636"/>
                  </a:moveTo>
                  <a:cubicBezTo>
                    <a:pt x="2092" y="6636"/>
                    <a:pt x="2214" y="6696"/>
                    <a:pt x="2269" y="6778"/>
                  </a:cubicBezTo>
                  <a:cubicBezTo>
                    <a:pt x="2336" y="6812"/>
                    <a:pt x="2336" y="6945"/>
                    <a:pt x="2369" y="7012"/>
                  </a:cubicBezTo>
                  <a:cubicBezTo>
                    <a:pt x="2515" y="7303"/>
                    <a:pt x="2789" y="7464"/>
                    <a:pt x="3064" y="7464"/>
                  </a:cubicBezTo>
                  <a:cubicBezTo>
                    <a:pt x="3231" y="7464"/>
                    <a:pt x="3398" y="7405"/>
                    <a:pt x="3537" y="7279"/>
                  </a:cubicBezTo>
                  <a:cubicBezTo>
                    <a:pt x="3634" y="7201"/>
                    <a:pt x="3719" y="7146"/>
                    <a:pt x="3800" y="7146"/>
                  </a:cubicBezTo>
                  <a:cubicBezTo>
                    <a:pt x="3858" y="7146"/>
                    <a:pt x="3914" y="7175"/>
                    <a:pt x="3970" y="7245"/>
                  </a:cubicBezTo>
                  <a:cubicBezTo>
                    <a:pt x="4104" y="7412"/>
                    <a:pt x="3970" y="7512"/>
                    <a:pt x="3837" y="7612"/>
                  </a:cubicBezTo>
                  <a:cubicBezTo>
                    <a:pt x="3604" y="7779"/>
                    <a:pt x="3337" y="7846"/>
                    <a:pt x="3170" y="7946"/>
                  </a:cubicBezTo>
                  <a:cubicBezTo>
                    <a:pt x="2469" y="7912"/>
                    <a:pt x="2002" y="7479"/>
                    <a:pt x="1836" y="6878"/>
                  </a:cubicBezTo>
                  <a:cubicBezTo>
                    <a:pt x="1836" y="6812"/>
                    <a:pt x="1936" y="6678"/>
                    <a:pt x="2002" y="6645"/>
                  </a:cubicBezTo>
                  <a:cubicBezTo>
                    <a:pt x="2008" y="6639"/>
                    <a:pt x="2018" y="6636"/>
                    <a:pt x="2031" y="6636"/>
                  </a:cubicBezTo>
                  <a:close/>
                  <a:moveTo>
                    <a:pt x="1987" y="1"/>
                  </a:moveTo>
                  <a:cubicBezTo>
                    <a:pt x="1613" y="1"/>
                    <a:pt x="1230" y="160"/>
                    <a:pt x="868" y="474"/>
                  </a:cubicBezTo>
                  <a:cubicBezTo>
                    <a:pt x="701" y="641"/>
                    <a:pt x="535" y="907"/>
                    <a:pt x="435" y="1108"/>
                  </a:cubicBezTo>
                  <a:cubicBezTo>
                    <a:pt x="101" y="1675"/>
                    <a:pt x="34" y="2342"/>
                    <a:pt x="34" y="3009"/>
                  </a:cubicBezTo>
                  <a:cubicBezTo>
                    <a:pt x="1" y="4977"/>
                    <a:pt x="435" y="6812"/>
                    <a:pt x="1035" y="8646"/>
                  </a:cubicBezTo>
                  <a:cubicBezTo>
                    <a:pt x="1135" y="8980"/>
                    <a:pt x="1302" y="9313"/>
                    <a:pt x="1502" y="9614"/>
                  </a:cubicBezTo>
                  <a:cubicBezTo>
                    <a:pt x="1706" y="9931"/>
                    <a:pt x="1910" y="10064"/>
                    <a:pt x="2177" y="10064"/>
                  </a:cubicBezTo>
                  <a:cubicBezTo>
                    <a:pt x="2303" y="10064"/>
                    <a:pt x="2442" y="10034"/>
                    <a:pt x="2603" y="9981"/>
                  </a:cubicBezTo>
                  <a:cubicBezTo>
                    <a:pt x="2803" y="9914"/>
                    <a:pt x="3003" y="9847"/>
                    <a:pt x="3203" y="9747"/>
                  </a:cubicBezTo>
                  <a:cubicBezTo>
                    <a:pt x="4604" y="9013"/>
                    <a:pt x="5939" y="8279"/>
                    <a:pt x="7139" y="7312"/>
                  </a:cubicBezTo>
                  <a:cubicBezTo>
                    <a:pt x="7807" y="6812"/>
                    <a:pt x="8374" y="6245"/>
                    <a:pt x="8841" y="5511"/>
                  </a:cubicBezTo>
                  <a:cubicBezTo>
                    <a:pt x="9141" y="5010"/>
                    <a:pt x="9341" y="4477"/>
                    <a:pt x="9308" y="3843"/>
                  </a:cubicBezTo>
                  <a:cubicBezTo>
                    <a:pt x="9274" y="3109"/>
                    <a:pt x="8707" y="2442"/>
                    <a:pt x="8007" y="2342"/>
                  </a:cubicBezTo>
                  <a:cubicBezTo>
                    <a:pt x="7807" y="2308"/>
                    <a:pt x="7598" y="2292"/>
                    <a:pt x="7390" y="2292"/>
                  </a:cubicBezTo>
                  <a:cubicBezTo>
                    <a:pt x="7181" y="2292"/>
                    <a:pt x="6973" y="2308"/>
                    <a:pt x="6772" y="2342"/>
                  </a:cubicBezTo>
                  <a:cubicBezTo>
                    <a:pt x="5772" y="2509"/>
                    <a:pt x="5005" y="3109"/>
                    <a:pt x="4437" y="3943"/>
                  </a:cubicBezTo>
                  <a:cubicBezTo>
                    <a:pt x="4371" y="3976"/>
                    <a:pt x="4371" y="4010"/>
                    <a:pt x="4304" y="4010"/>
                  </a:cubicBezTo>
                  <a:cubicBezTo>
                    <a:pt x="4304" y="3643"/>
                    <a:pt x="4271" y="3309"/>
                    <a:pt x="4271" y="2942"/>
                  </a:cubicBezTo>
                  <a:cubicBezTo>
                    <a:pt x="4271" y="2909"/>
                    <a:pt x="4204" y="2842"/>
                    <a:pt x="4204" y="2809"/>
                  </a:cubicBezTo>
                  <a:cubicBezTo>
                    <a:pt x="4037" y="1975"/>
                    <a:pt x="3770" y="1241"/>
                    <a:pt x="3170" y="607"/>
                  </a:cubicBezTo>
                  <a:cubicBezTo>
                    <a:pt x="2817" y="201"/>
                    <a:pt x="2408" y="1"/>
                    <a:pt x="1987" y="1"/>
                  </a:cubicBezTo>
                  <a:close/>
                </a:path>
              </a:pathLst>
            </a:custGeom>
            <a:solidFill>
              <a:srgbClr val="FE6D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2894750" y="2134475"/>
              <a:ext cx="303575" cy="339425"/>
            </a:xfrm>
            <a:custGeom>
              <a:rect b="b" l="l" r="r" t="t"/>
              <a:pathLst>
                <a:path extrusionOk="0" h="13577" w="12143">
                  <a:moveTo>
                    <a:pt x="3703" y="0"/>
                  </a:moveTo>
                  <a:lnTo>
                    <a:pt x="3703" y="0"/>
                  </a:lnTo>
                  <a:cubicBezTo>
                    <a:pt x="3803" y="2335"/>
                    <a:pt x="4870" y="3903"/>
                    <a:pt x="6872" y="4971"/>
                  </a:cubicBezTo>
                  <a:cubicBezTo>
                    <a:pt x="3703" y="6672"/>
                    <a:pt x="1368" y="9174"/>
                    <a:pt x="0" y="12509"/>
                  </a:cubicBezTo>
                  <a:cubicBezTo>
                    <a:pt x="0" y="12876"/>
                    <a:pt x="33" y="13210"/>
                    <a:pt x="33" y="13577"/>
                  </a:cubicBezTo>
                  <a:cubicBezTo>
                    <a:pt x="67" y="13577"/>
                    <a:pt x="67" y="13543"/>
                    <a:pt x="133" y="13510"/>
                  </a:cubicBezTo>
                  <a:cubicBezTo>
                    <a:pt x="167" y="13377"/>
                    <a:pt x="167" y="13310"/>
                    <a:pt x="300" y="13210"/>
                  </a:cubicBezTo>
                  <a:cubicBezTo>
                    <a:pt x="1034" y="11042"/>
                    <a:pt x="2302" y="9174"/>
                    <a:pt x="4003" y="7572"/>
                  </a:cubicBezTo>
                  <a:cubicBezTo>
                    <a:pt x="5004" y="6638"/>
                    <a:pt x="6138" y="5871"/>
                    <a:pt x="7405" y="5237"/>
                  </a:cubicBezTo>
                  <a:cubicBezTo>
                    <a:pt x="7806" y="5638"/>
                    <a:pt x="8139" y="6005"/>
                    <a:pt x="8473" y="6405"/>
                  </a:cubicBezTo>
                  <a:cubicBezTo>
                    <a:pt x="9740" y="8006"/>
                    <a:pt x="10674" y="9841"/>
                    <a:pt x="11408" y="11709"/>
                  </a:cubicBezTo>
                  <a:cubicBezTo>
                    <a:pt x="11575" y="12142"/>
                    <a:pt x="11708" y="12576"/>
                    <a:pt x="11875" y="13010"/>
                  </a:cubicBezTo>
                  <a:cubicBezTo>
                    <a:pt x="11875" y="13043"/>
                    <a:pt x="11909" y="13076"/>
                    <a:pt x="11909" y="13143"/>
                  </a:cubicBezTo>
                  <a:lnTo>
                    <a:pt x="12042" y="13243"/>
                  </a:lnTo>
                  <a:cubicBezTo>
                    <a:pt x="12075" y="12910"/>
                    <a:pt x="12075" y="12643"/>
                    <a:pt x="12142" y="12309"/>
                  </a:cubicBezTo>
                  <a:cubicBezTo>
                    <a:pt x="12009" y="11976"/>
                    <a:pt x="11842" y="11642"/>
                    <a:pt x="11708" y="11308"/>
                  </a:cubicBezTo>
                  <a:cubicBezTo>
                    <a:pt x="10841" y="9307"/>
                    <a:pt x="9840" y="7406"/>
                    <a:pt x="8406" y="5738"/>
                  </a:cubicBezTo>
                  <a:cubicBezTo>
                    <a:pt x="8373" y="5704"/>
                    <a:pt x="8373" y="5671"/>
                    <a:pt x="8339" y="5571"/>
                  </a:cubicBezTo>
                  <a:cubicBezTo>
                    <a:pt x="8906" y="5538"/>
                    <a:pt x="9473" y="5304"/>
                    <a:pt x="9907" y="4971"/>
                  </a:cubicBezTo>
                  <a:cubicBezTo>
                    <a:pt x="10708" y="4470"/>
                    <a:pt x="11408" y="3870"/>
                    <a:pt x="11842" y="3002"/>
                  </a:cubicBezTo>
                  <a:cubicBezTo>
                    <a:pt x="11975" y="2702"/>
                    <a:pt x="12042" y="2402"/>
                    <a:pt x="12142" y="2068"/>
                  </a:cubicBezTo>
                  <a:cubicBezTo>
                    <a:pt x="11962" y="2058"/>
                    <a:pt x="11785" y="2053"/>
                    <a:pt x="11611" y="2053"/>
                  </a:cubicBezTo>
                  <a:cubicBezTo>
                    <a:pt x="10045" y="2053"/>
                    <a:pt x="8730" y="2485"/>
                    <a:pt x="7739" y="3836"/>
                  </a:cubicBezTo>
                  <a:cubicBezTo>
                    <a:pt x="7205" y="1668"/>
                    <a:pt x="5704" y="567"/>
                    <a:pt x="3703" y="0"/>
                  </a:cubicBezTo>
                  <a:close/>
                </a:path>
              </a:pathLst>
            </a:custGeom>
            <a:solidFill>
              <a:srgbClr val="04B7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3119075" y="2399250"/>
              <a:ext cx="155125" cy="184675"/>
            </a:xfrm>
            <a:custGeom>
              <a:rect b="b" l="l" r="r" t="t"/>
              <a:pathLst>
                <a:path extrusionOk="0" h="7387" w="6205">
                  <a:moveTo>
                    <a:pt x="4203" y="2652"/>
                  </a:moveTo>
                  <a:cubicBezTo>
                    <a:pt x="4236" y="2652"/>
                    <a:pt x="4370" y="2719"/>
                    <a:pt x="4403" y="2752"/>
                  </a:cubicBezTo>
                  <a:cubicBezTo>
                    <a:pt x="4537" y="2952"/>
                    <a:pt x="4670" y="3152"/>
                    <a:pt x="4737" y="3386"/>
                  </a:cubicBezTo>
                  <a:cubicBezTo>
                    <a:pt x="4770" y="3453"/>
                    <a:pt x="4703" y="3586"/>
                    <a:pt x="4670" y="3619"/>
                  </a:cubicBezTo>
                  <a:cubicBezTo>
                    <a:pt x="4637" y="3636"/>
                    <a:pt x="4578" y="3644"/>
                    <a:pt x="4528" y="3644"/>
                  </a:cubicBezTo>
                  <a:cubicBezTo>
                    <a:pt x="4478" y="3644"/>
                    <a:pt x="4437" y="3636"/>
                    <a:pt x="4437" y="3619"/>
                  </a:cubicBezTo>
                  <a:cubicBezTo>
                    <a:pt x="4270" y="3419"/>
                    <a:pt x="4170" y="3152"/>
                    <a:pt x="4003" y="2886"/>
                  </a:cubicBezTo>
                  <a:cubicBezTo>
                    <a:pt x="4070" y="2786"/>
                    <a:pt x="4103" y="2719"/>
                    <a:pt x="4203" y="2652"/>
                  </a:cubicBezTo>
                  <a:close/>
                  <a:moveTo>
                    <a:pt x="2592" y="3406"/>
                  </a:moveTo>
                  <a:cubicBezTo>
                    <a:pt x="2655" y="3406"/>
                    <a:pt x="2745" y="3429"/>
                    <a:pt x="2769" y="3453"/>
                  </a:cubicBezTo>
                  <a:cubicBezTo>
                    <a:pt x="2902" y="3619"/>
                    <a:pt x="3036" y="3820"/>
                    <a:pt x="3169" y="4053"/>
                  </a:cubicBezTo>
                  <a:cubicBezTo>
                    <a:pt x="3069" y="4120"/>
                    <a:pt x="3002" y="4220"/>
                    <a:pt x="2936" y="4287"/>
                  </a:cubicBezTo>
                  <a:cubicBezTo>
                    <a:pt x="2902" y="4287"/>
                    <a:pt x="2769" y="4253"/>
                    <a:pt x="2735" y="4187"/>
                  </a:cubicBezTo>
                  <a:cubicBezTo>
                    <a:pt x="2602" y="4053"/>
                    <a:pt x="2535" y="3886"/>
                    <a:pt x="2435" y="3720"/>
                  </a:cubicBezTo>
                  <a:cubicBezTo>
                    <a:pt x="2402" y="3619"/>
                    <a:pt x="2502" y="3486"/>
                    <a:pt x="2535" y="3419"/>
                  </a:cubicBezTo>
                  <a:cubicBezTo>
                    <a:pt x="2545" y="3410"/>
                    <a:pt x="2566" y="3406"/>
                    <a:pt x="2592" y="3406"/>
                  </a:cubicBezTo>
                  <a:close/>
                  <a:moveTo>
                    <a:pt x="4770" y="4387"/>
                  </a:moveTo>
                  <a:cubicBezTo>
                    <a:pt x="4870" y="4453"/>
                    <a:pt x="5004" y="4553"/>
                    <a:pt x="5004" y="4620"/>
                  </a:cubicBezTo>
                  <a:cubicBezTo>
                    <a:pt x="5037" y="4987"/>
                    <a:pt x="4703" y="5321"/>
                    <a:pt x="4236" y="5387"/>
                  </a:cubicBezTo>
                  <a:lnTo>
                    <a:pt x="4070" y="5387"/>
                  </a:lnTo>
                  <a:cubicBezTo>
                    <a:pt x="3936" y="5321"/>
                    <a:pt x="3836" y="5321"/>
                    <a:pt x="3736" y="5287"/>
                  </a:cubicBezTo>
                  <a:cubicBezTo>
                    <a:pt x="3669" y="5254"/>
                    <a:pt x="3569" y="5121"/>
                    <a:pt x="3569" y="5087"/>
                  </a:cubicBezTo>
                  <a:cubicBezTo>
                    <a:pt x="3569" y="4987"/>
                    <a:pt x="3703" y="4920"/>
                    <a:pt x="3769" y="4920"/>
                  </a:cubicBezTo>
                  <a:cubicBezTo>
                    <a:pt x="3825" y="4909"/>
                    <a:pt x="3881" y="4906"/>
                    <a:pt x="3936" y="4906"/>
                  </a:cubicBezTo>
                  <a:cubicBezTo>
                    <a:pt x="4047" y="4906"/>
                    <a:pt x="4159" y="4920"/>
                    <a:pt x="4270" y="4920"/>
                  </a:cubicBezTo>
                  <a:cubicBezTo>
                    <a:pt x="4503" y="4920"/>
                    <a:pt x="4570" y="4787"/>
                    <a:pt x="4603" y="4587"/>
                  </a:cubicBezTo>
                  <a:cubicBezTo>
                    <a:pt x="4603" y="4487"/>
                    <a:pt x="4703" y="4453"/>
                    <a:pt x="4770" y="4387"/>
                  </a:cubicBezTo>
                  <a:close/>
                  <a:moveTo>
                    <a:pt x="4732" y="0"/>
                  </a:moveTo>
                  <a:cubicBezTo>
                    <a:pt x="4460" y="0"/>
                    <a:pt x="4175" y="127"/>
                    <a:pt x="3903" y="384"/>
                  </a:cubicBezTo>
                  <a:cubicBezTo>
                    <a:pt x="3536" y="717"/>
                    <a:pt x="3336" y="1151"/>
                    <a:pt x="3169" y="1651"/>
                  </a:cubicBezTo>
                  <a:cubicBezTo>
                    <a:pt x="3102" y="1952"/>
                    <a:pt x="3102" y="2285"/>
                    <a:pt x="3069" y="2619"/>
                  </a:cubicBezTo>
                  <a:lnTo>
                    <a:pt x="2936" y="2485"/>
                  </a:lnTo>
                  <a:cubicBezTo>
                    <a:pt x="2902" y="2452"/>
                    <a:pt x="2902" y="2419"/>
                    <a:pt x="2902" y="2319"/>
                  </a:cubicBezTo>
                  <a:lnTo>
                    <a:pt x="2635" y="2218"/>
                  </a:lnTo>
                  <a:cubicBezTo>
                    <a:pt x="2268" y="1885"/>
                    <a:pt x="1868" y="1651"/>
                    <a:pt x="1334" y="1651"/>
                  </a:cubicBezTo>
                  <a:cubicBezTo>
                    <a:pt x="434" y="1651"/>
                    <a:pt x="0" y="2319"/>
                    <a:pt x="200" y="3152"/>
                  </a:cubicBezTo>
                  <a:cubicBezTo>
                    <a:pt x="334" y="3653"/>
                    <a:pt x="567" y="4120"/>
                    <a:pt x="934" y="4453"/>
                  </a:cubicBezTo>
                  <a:cubicBezTo>
                    <a:pt x="1868" y="5287"/>
                    <a:pt x="2769" y="6088"/>
                    <a:pt x="3736" y="6888"/>
                  </a:cubicBezTo>
                  <a:cubicBezTo>
                    <a:pt x="4003" y="7089"/>
                    <a:pt x="4270" y="7222"/>
                    <a:pt x="4570" y="7322"/>
                  </a:cubicBezTo>
                  <a:cubicBezTo>
                    <a:pt x="4686" y="7364"/>
                    <a:pt x="4789" y="7387"/>
                    <a:pt x="4881" y="7387"/>
                  </a:cubicBezTo>
                  <a:cubicBezTo>
                    <a:pt x="5078" y="7387"/>
                    <a:pt x="5223" y="7283"/>
                    <a:pt x="5337" y="7055"/>
                  </a:cubicBezTo>
                  <a:cubicBezTo>
                    <a:pt x="5437" y="6822"/>
                    <a:pt x="5537" y="6555"/>
                    <a:pt x="5604" y="6288"/>
                  </a:cubicBezTo>
                  <a:cubicBezTo>
                    <a:pt x="5938" y="5087"/>
                    <a:pt x="6104" y="3820"/>
                    <a:pt x="6171" y="2552"/>
                  </a:cubicBezTo>
                  <a:cubicBezTo>
                    <a:pt x="6205" y="1818"/>
                    <a:pt x="6038" y="1118"/>
                    <a:pt x="5604" y="551"/>
                  </a:cubicBezTo>
                  <a:cubicBezTo>
                    <a:pt x="5367" y="186"/>
                    <a:pt x="5060" y="0"/>
                    <a:pt x="4732" y="0"/>
                  </a:cubicBezTo>
                  <a:close/>
                </a:path>
              </a:pathLst>
            </a:custGeom>
            <a:solidFill>
              <a:srgbClr val="FE6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833850" y="2539550"/>
              <a:ext cx="56750" cy="32750"/>
            </a:xfrm>
            <a:custGeom>
              <a:rect b="b" l="l" r="r" t="t"/>
              <a:pathLst>
                <a:path extrusionOk="0" h="1310" w="2270">
                  <a:moveTo>
                    <a:pt x="206" y="0"/>
                  </a:moveTo>
                  <a:cubicBezTo>
                    <a:pt x="192" y="0"/>
                    <a:pt x="180" y="3"/>
                    <a:pt x="168" y="9"/>
                  </a:cubicBezTo>
                  <a:cubicBezTo>
                    <a:pt x="101" y="42"/>
                    <a:pt x="1" y="176"/>
                    <a:pt x="1" y="276"/>
                  </a:cubicBezTo>
                  <a:cubicBezTo>
                    <a:pt x="134" y="843"/>
                    <a:pt x="601" y="1276"/>
                    <a:pt x="1302" y="1310"/>
                  </a:cubicBezTo>
                  <a:cubicBezTo>
                    <a:pt x="1469" y="1210"/>
                    <a:pt x="1769" y="1143"/>
                    <a:pt x="2002" y="976"/>
                  </a:cubicBezTo>
                  <a:cubicBezTo>
                    <a:pt x="2136" y="876"/>
                    <a:pt x="2269" y="776"/>
                    <a:pt x="2136" y="609"/>
                  </a:cubicBezTo>
                  <a:cubicBezTo>
                    <a:pt x="2066" y="539"/>
                    <a:pt x="2002" y="510"/>
                    <a:pt x="1943" y="510"/>
                  </a:cubicBezTo>
                  <a:cubicBezTo>
                    <a:pt x="1863" y="510"/>
                    <a:pt x="1794" y="565"/>
                    <a:pt x="1736" y="643"/>
                  </a:cubicBezTo>
                  <a:cubicBezTo>
                    <a:pt x="1584" y="769"/>
                    <a:pt x="1414" y="828"/>
                    <a:pt x="1248" y="828"/>
                  </a:cubicBezTo>
                  <a:cubicBezTo>
                    <a:pt x="975" y="828"/>
                    <a:pt x="713" y="667"/>
                    <a:pt x="568" y="376"/>
                  </a:cubicBezTo>
                  <a:lnTo>
                    <a:pt x="435" y="142"/>
                  </a:lnTo>
                  <a:cubicBezTo>
                    <a:pt x="352" y="60"/>
                    <a:pt x="270" y="0"/>
                    <a:pt x="20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99750" y="2485550"/>
              <a:ext cx="19200" cy="35600"/>
            </a:xfrm>
            <a:custGeom>
              <a:rect b="b" l="l" r="r" t="t"/>
              <a:pathLst>
                <a:path extrusionOk="0" h="1424" w="768">
                  <a:moveTo>
                    <a:pt x="601" y="1"/>
                  </a:moveTo>
                  <a:cubicBezTo>
                    <a:pt x="534" y="1"/>
                    <a:pt x="367" y="34"/>
                    <a:pt x="334" y="134"/>
                  </a:cubicBezTo>
                  <a:cubicBezTo>
                    <a:pt x="200" y="501"/>
                    <a:pt x="134" y="868"/>
                    <a:pt x="0" y="1302"/>
                  </a:cubicBezTo>
                  <a:cubicBezTo>
                    <a:pt x="27" y="1328"/>
                    <a:pt x="97" y="1420"/>
                    <a:pt x="158" y="1420"/>
                  </a:cubicBezTo>
                  <a:cubicBezTo>
                    <a:pt x="173" y="1420"/>
                    <a:pt x="187" y="1415"/>
                    <a:pt x="200" y="1402"/>
                  </a:cubicBezTo>
                  <a:cubicBezTo>
                    <a:pt x="224" y="1417"/>
                    <a:pt x="249" y="1424"/>
                    <a:pt x="274" y="1424"/>
                  </a:cubicBezTo>
                  <a:cubicBezTo>
                    <a:pt x="357" y="1424"/>
                    <a:pt x="442" y="1353"/>
                    <a:pt x="467" y="1302"/>
                  </a:cubicBezTo>
                  <a:cubicBezTo>
                    <a:pt x="601" y="968"/>
                    <a:pt x="667" y="568"/>
                    <a:pt x="767" y="234"/>
                  </a:cubicBezTo>
                  <a:cubicBezTo>
                    <a:pt x="767" y="167"/>
                    <a:pt x="667" y="34"/>
                    <a:pt x="601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836375" y="2469250"/>
              <a:ext cx="17525" cy="35125"/>
            </a:xfrm>
            <a:custGeom>
              <a:rect b="b" l="l" r="r" t="t"/>
              <a:pathLst>
                <a:path extrusionOk="0" h="1405" w="701">
                  <a:moveTo>
                    <a:pt x="484" y="1"/>
                  </a:moveTo>
                  <a:cubicBezTo>
                    <a:pt x="377" y="1"/>
                    <a:pt x="327" y="104"/>
                    <a:pt x="300" y="186"/>
                  </a:cubicBezTo>
                  <a:cubicBezTo>
                    <a:pt x="200" y="519"/>
                    <a:pt x="133" y="853"/>
                    <a:pt x="0" y="1253"/>
                  </a:cubicBezTo>
                  <a:cubicBezTo>
                    <a:pt x="33" y="1286"/>
                    <a:pt x="100" y="1353"/>
                    <a:pt x="234" y="1387"/>
                  </a:cubicBezTo>
                  <a:cubicBezTo>
                    <a:pt x="258" y="1399"/>
                    <a:pt x="281" y="1404"/>
                    <a:pt x="303" y="1404"/>
                  </a:cubicBezTo>
                  <a:cubicBezTo>
                    <a:pt x="401" y="1404"/>
                    <a:pt x="473" y="1295"/>
                    <a:pt x="500" y="1186"/>
                  </a:cubicBezTo>
                  <a:cubicBezTo>
                    <a:pt x="567" y="920"/>
                    <a:pt x="667" y="619"/>
                    <a:pt x="701" y="319"/>
                  </a:cubicBezTo>
                  <a:cubicBezTo>
                    <a:pt x="701" y="252"/>
                    <a:pt x="667" y="86"/>
                    <a:pt x="567" y="19"/>
                  </a:cubicBezTo>
                  <a:cubicBezTo>
                    <a:pt x="536" y="6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207450" y="2508900"/>
              <a:ext cx="36725" cy="25050"/>
            </a:xfrm>
            <a:custGeom>
              <a:rect b="b" l="l" r="r" t="t"/>
              <a:pathLst>
                <a:path extrusionOk="0" h="1002" w="1469">
                  <a:moveTo>
                    <a:pt x="1202" y="1"/>
                  </a:moveTo>
                  <a:cubicBezTo>
                    <a:pt x="1168" y="67"/>
                    <a:pt x="1035" y="101"/>
                    <a:pt x="1035" y="201"/>
                  </a:cubicBezTo>
                  <a:cubicBezTo>
                    <a:pt x="1002" y="401"/>
                    <a:pt x="902" y="534"/>
                    <a:pt x="701" y="534"/>
                  </a:cubicBezTo>
                  <a:cubicBezTo>
                    <a:pt x="590" y="534"/>
                    <a:pt x="479" y="520"/>
                    <a:pt x="368" y="520"/>
                  </a:cubicBezTo>
                  <a:cubicBezTo>
                    <a:pt x="312" y="520"/>
                    <a:pt x="257" y="523"/>
                    <a:pt x="201" y="534"/>
                  </a:cubicBezTo>
                  <a:cubicBezTo>
                    <a:pt x="134" y="534"/>
                    <a:pt x="34" y="601"/>
                    <a:pt x="1" y="701"/>
                  </a:cubicBezTo>
                  <a:cubicBezTo>
                    <a:pt x="1" y="735"/>
                    <a:pt x="68" y="868"/>
                    <a:pt x="168" y="901"/>
                  </a:cubicBezTo>
                  <a:cubicBezTo>
                    <a:pt x="301" y="935"/>
                    <a:pt x="401" y="935"/>
                    <a:pt x="535" y="1001"/>
                  </a:cubicBezTo>
                  <a:lnTo>
                    <a:pt x="668" y="1001"/>
                  </a:lnTo>
                  <a:cubicBezTo>
                    <a:pt x="1135" y="935"/>
                    <a:pt x="1469" y="601"/>
                    <a:pt x="1402" y="234"/>
                  </a:cubicBezTo>
                  <a:cubicBezTo>
                    <a:pt x="1402" y="101"/>
                    <a:pt x="1302" y="67"/>
                    <a:pt x="1202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3219125" y="2465550"/>
              <a:ext cx="19225" cy="24825"/>
            </a:xfrm>
            <a:custGeom>
              <a:rect b="b" l="l" r="r" t="t"/>
              <a:pathLst>
                <a:path extrusionOk="0" h="993" w="769">
                  <a:moveTo>
                    <a:pt x="201" y="0"/>
                  </a:moveTo>
                  <a:cubicBezTo>
                    <a:pt x="101" y="67"/>
                    <a:pt x="68" y="134"/>
                    <a:pt x="1" y="234"/>
                  </a:cubicBezTo>
                  <a:cubicBezTo>
                    <a:pt x="168" y="500"/>
                    <a:pt x="268" y="767"/>
                    <a:pt x="435" y="967"/>
                  </a:cubicBezTo>
                  <a:cubicBezTo>
                    <a:pt x="468" y="984"/>
                    <a:pt x="510" y="992"/>
                    <a:pt x="551" y="992"/>
                  </a:cubicBezTo>
                  <a:cubicBezTo>
                    <a:pt x="593" y="992"/>
                    <a:pt x="635" y="984"/>
                    <a:pt x="668" y="967"/>
                  </a:cubicBezTo>
                  <a:cubicBezTo>
                    <a:pt x="701" y="901"/>
                    <a:pt x="768" y="767"/>
                    <a:pt x="735" y="701"/>
                  </a:cubicBezTo>
                  <a:cubicBezTo>
                    <a:pt x="668" y="500"/>
                    <a:pt x="535" y="300"/>
                    <a:pt x="401" y="100"/>
                  </a:cubicBezTo>
                  <a:cubicBezTo>
                    <a:pt x="368" y="67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3179100" y="2483175"/>
              <a:ext cx="19225" cy="22425"/>
            </a:xfrm>
            <a:custGeom>
              <a:rect b="b" l="l" r="r" t="t"/>
              <a:pathLst>
                <a:path extrusionOk="0" h="897" w="769">
                  <a:moveTo>
                    <a:pt x="196" y="0"/>
                  </a:moveTo>
                  <a:cubicBezTo>
                    <a:pt x="168" y="0"/>
                    <a:pt x="145" y="8"/>
                    <a:pt x="134" y="29"/>
                  </a:cubicBezTo>
                  <a:cubicBezTo>
                    <a:pt x="34" y="96"/>
                    <a:pt x="1" y="229"/>
                    <a:pt x="34" y="296"/>
                  </a:cubicBezTo>
                  <a:cubicBezTo>
                    <a:pt x="134" y="529"/>
                    <a:pt x="201" y="629"/>
                    <a:pt x="334" y="796"/>
                  </a:cubicBezTo>
                  <a:cubicBezTo>
                    <a:pt x="368" y="863"/>
                    <a:pt x="501" y="896"/>
                    <a:pt x="535" y="896"/>
                  </a:cubicBezTo>
                  <a:cubicBezTo>
                    <a:pt x="635" y="863"/>
                    <a:pt x="668" y="763"/>
                    <a:pt x="768" y="696"/>
                  </a:cubicBezTo>
                  <a:cubicBezTo>
                    <a:pt x="601" y="463"/>
                    <a:pt x="501" y="262"/>
                    <a:pt x="368" y="62"/>
                  </a:cubicBezTo>
                  <a:cubicBezTo>
                    <a:pt x="345" y="39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7"/>
          <p:cNvSpPr/>
          <p:nvPr/>
        </p:nvSpPr>
        <p:spPr>
          <a:xfrm>
            <a:off x="3197051" y="4659374"/>
            <a:ext cx="988309" cy="426683"/>
          </a:xfrm>
          <a:custGeom>
            <a:rect b="b" l="l" r="r" t="t"/>
            <a:pathLst>
              <a:path extrusionOk="0" h="4724" w="10942">
                <a:moveTo>
                  <a:pt x="9330" y="0"/>
                </a:moveTo>
                <a:cubicBezTo>
                  <a:pt x="9174" y="0"/>
                  <a:pt x="9010" y="30"/>
                  <a:pt x="8840" y="90"/>
                </a:cubicBezTo>
                <a:cubicBezTo>
                  <a:pt x="8106" y="257"/>
                  <a:pt x="7539" y="624"/>
                  <a:pt x="7239" y="1324"/>
                </a:cubicBezTo>
                <a:cubicBezTo>
                  <a:pt x="6777" y="955"/>
                  <a:pt x="6275" y="781"/>
                  <a:pt x="5796" y="781"/>
                </a:cubicBezTo>
                <a:cubicBezTo>
                  <a:pt x="4890" y="781"/>
                  <a:pt x="4063" y="1401"/>
                  <a:pt x="3736" y="2492"/>
                </a:cubicBezTo>
                <a:cubicBezTo>
                  <a:pt x="3670" y="2392"/>
                  <a:pt x="3569" y="2359"/>
                  <a:pt x="3369" y="2325"/>
                </a:cubicBezTo>
                <a:cubicBezTo>
                  <a:pt x="3002" y="2032"/>
                  <a:pt x="2545" y="1879"/>
                  <a:pt x="2091" y="1879"/>
                </a:cubicBezTo>
                <a:cubicBezTo>
                  <a:pt x="1719" y="1879"/>
                  <a:pt x="1350" y="1982"/>
                  <a:pt x="1034" y="2192"/>
                </a:cubicBezTo>
                <a:cubicBezTo>
                  <a:pt x="334" y="2659"/>
                  <a:pt x="0" y="3659"/>
                  <a:pt x="234" y="4460"/>
                </a:cubicBezTo>
                <a:cubicBezTo>
                  <a:pt x="313" y="4592"/>
                  <a:pt x="350" y="4724"/>
                  <a:pt x="461" y="4724"/>
                </a:cubicBezTo>
                <a:cubicBezTo>
                  <a:pt x="491" y="4724"/>
                  <a:pt x="525" y="4715"/>
                  <a:pt x="567" y="4694"/>
                </a:cubicBezTo>
                <a:cubicBezTo>
                  <a:pt x="767" y="4627"/>
                  <a:pt x="734" y="4493"/>
                  <a:pt x="701" y="4327"/>
                </a:cubicBezTo>
                <a:cubicBezTo>
                  <a:pt x="534" y="3693"/>
                  <a:pt x="701" y="3159"/>
                  <a:pt x="1168" y="2692"/>
                </a:cubicBezTo>
                <a:cubicBezTo>
                  <a:pt x="1430" y="2417"/>
                  <a:pt x="1776" y="2292"/>
                  <a:pt x="2130" y="2292"/>
                </a:cubicBezTo>
                <a:cubicBezTo>
                  <a:pt x="2721" y="2292"/>
                  <a:pt x="3332" y="2642"/>
                  <a:pt x="3603" y="3226"/>
                </a:cubicBezTo>
                <a:cubicBezTo>
                  <a:pt x="3670" y="3326"/>
                  <a:pt x="3836" y="3359"/>
                  <a:pt x="3903" y="3459"/>
                </a:cubicBezTo>
                <a:cubicBezTo>
                  <a:pt x="4003" y="3359"/>
                  <a:pt x="4036" y="3293"/>
                  <a:pt x="4070" y="3159"/>
                </a:cubicBezTo>
                <a:cubicBezTo>
                  <a:pt x="4103" y="2959"/>
                  <a:pt x="4103" y="2725"/>
                  <a:pt x="4170" y="2525"/>
                </a:cubicBezTo>
                <a:cubicBezTo>
                  <a:pt x="4370" y="1825"/>
                  <a:pt x="5004" y="1291"/>
                  <a:pt x="5671" y="1224"/>
                </a:cubicBezTo>
                <a:cubicBezTo>
                  <a:pt x="5699" y="1223"/>
                  <a:pt x="5727" y="1222"/>
                  <a:pt x="5754" y="1222"/>
                </a:cubicBezTo>
                <a:cubicBezTo>
                  <a:pt x="6388" y="1222"/>
                  <a:pt x="6952" y="1586"/>
                  <a:pt x="7272" y="2225"/>
                </a:cubicBezTo>
                <a:cubicBezTo>
                  <a:pt x="7348" y="2326"/>
                  <a:pt x="7404" y="2427"/>
                  <a:pt x="7499" y="2427"/>
                </a:cubicBezTo>
                <a:cubicBezTo>
                  <a:pt x="7530" y="2427"/>
                  <a:pt x="7565" y="2416"/>
                  <a:pt x="7606" y="2392"/>
                </a:cubicBezTo>
                <a:cubicBezTo>
                  <a:pt x="7772" y="2325"/>
                  <a:pt x="7772" y="2158"/>
                  <a:pt x="7706" y="2025"/>
                </a:cubicBezTo>
                <a:cubicBezTo>
                  <a:pt x="7539" y="1658"/>
                  <a:pt x="7672" y="1358"/>
                  <a:pt x="7873" y="1124"/>
                </a:cubicBezTo>
                <a:cubicBezTo>
                  <a:pt x="8173" y="791"/>
                  <a:pt x="8540" y="624"/>
                  <a:pt x="8940" y="491"/>
                </a:cubicBezTo>
                <a:cubicBezTo>
                  <a:pt x="9059" y="451"/>
                  <a:pt x="9173" y="432"/>
                  <a:pt x="9280" y="432"/>
                </a:cubicBezTo>
                <a:cubicBezTo>
                  <a:pt x="9530" y="432"/>
                  <a:pt x="9743" y="537"/>
                  <a:pt x="9907" y="724"/>
                </a:cubicBezTo>
                <a:cubicBezTo>
                  <a:pt x="10174" y="1024"/>
                  <a:pt x="10341" y="1324"/>
                  <a:pt x="10541" y="1625"/>
                </a:cubicBezTo>
                <a:cubicBezTo>
                  <a:pt x="10574" y="1691"/>
                  <a:pt x="10741" y="1691"/>
                  <a:pt x="10841" y="1758"/>
                </a:cubicBezTo>
                <a:cubicBezTo>
                  <a:pt x="10875" y="1658"/>
                  <a:pt x="10941" y="1525"/>
                  <a:pt x="10908" y="1458"/>
                </a:cubicBezTo>
                <a:cubicBezTo>
                  <a:pt x="10741" y="1124"/>
                  <a:pt x="10541" y="791"/>
                  <a:pt x="10274" y="491"/>
                </a:cubicBezTo>
                <a:cubicBezTo>
                  <a:pt x="10017" y="164"/>
                  <a:pt x="9695" y="0"/>
                  <a:pt x="9330" y="0"/>
                </a:cubicBezTo>
                <a:close/>
              </a:path>
            </a:pathLst>
          </a:custGeom>
          <a:solidFill>
            <a:srgbClr val="08B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3636912" y="4878673"/>
            <a:ext cx="964193" cy="418554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rgbClr val="09B9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-413590" y="539501"/>
            <a:ext cx="921095" cy="819646"/>
          </a:xfrm>
          <a:custGeom>
            <a:rect b="b" l="l" r="r" t="t"/>
            <a:pathLst>
              <a:path extrusionOk="0" h="8550" w="9608">
                <a:moveTo>
                  <a:pt x="7006" y="3066"/>
                </a:moveTo>
                <a:lnTo>
                  <a:pt x="7006" y="3066"/>
                </a:lnTo>
                <a:cubicBezTo>
                  <a:pt x="6905" y="3500"/>
                  <a:pt x="6739" y="3667"/>
                  <a:pt x="6405" y="3700"/>
                </a:cubicBezTo>
                <a:cubicBezTo>
                  <a:pt x="6472" y="3400"/>
                  <a:pt x="6672" y="3200"/>
                  <a:pt x="7006" y="3066"/>
                </a:cubicBezTo>
                <a:close/>
                <a:moveTo>
                  <a:pt x="2200" y="4154"/>
                </a:moveTo>
                <a:cubicBezTo>
                  <a:pt x="2536" y="4154"/>
                  <a:pt x="2891" y="4312"/>
                  <a:pt x="3069" y="4567"/>
                </a:cubicBezTo>
                <a:cubicBezTo>
                  <a:pt x="3136" y="4667"/>
                  <a:pt x="3169" y="4834"/>
                  <a:pt x="3136" y="4901"/>
                </a:cubicBezTo>
                <a:cubicBezTo>
                  <a:pt x="3103" y="5001"/>
                  <a:pt x="2936" y="5068"/>
                  <a:pt x="2803" y="5068"/>
                </a:cubicBezTo>
                <a:cubicBezTo>
                  <a:pt x="2786" y="5069"/>
                  <a:pt x="2769" y="5070"/>
                  <a:pt x="2752" y="5070"/>
                </a:cubicBezTo>
                <a:cubicBezTo>
                  <a:pt x="2369" y="5070"/>
                  <a:pt x="1998" y="4711"/>
                  <a:pt x="1902" y="4200"/>
                </a:cubicBezTo>
                <a:cubicBezTo>
                  <a:pt x="1996" y="4169"/>
                  <a:pt x="2097" y="4154"/>
                  <a:pt x="2200" y="4154"/>
                </a:cubicBezTo>
                <a:close/>
                <a:moveTo>
                  <a:pt x="6734" y="5505"/>
                </a:moveTo>
                <a:cubicBezTo>
                  <a:pt x="6768" y="5505"/>
                  <a:pt x="6794" y="5512"/>
                  <a:pt x="6805" y="5535"/>
                </a:cubicBezTo>
                <a:cubicBezTo>
                  <a:pt x="6972" y="5701"/>
                  <a:pt x="7106" y="5868"/>
                  <a:pt x="7272" y="6068"/>
                </a:cubicBezTo>
                <a:lnTo>
                  <a:pt x="7139" y="6202"/>
                </a:lnTo>
                <a:cubicBezTo>
                  <a:pt x="6939" y="6068"/>
                  <a:pt x="6739" y="6002"/>
                  <a:pt x="6572" y="5868"/>
                </a:cubicBezTo>
                <a:cubicBezTo>
                  <a:pt x="6472" y="5768"/>
                  <a:pt x="6472" y="5635"/>
                  <a:pt x="6472" y="5535"/>
                </a:cubicBezTo>
                <a:cubicBezTo>
                  <a:pt x="6561" y="5535"/>
                  <a:pt x="6665" y="5505"/>
                  <a:pt x="6734" y="5505"/>
                </a:cubicBezTo>
                <a:close/>
                <a:moveTo>
                  <a:pt x="3937" y="5935"/>
                </a:moveTo>
                <a:cubicBezTo>
                  <a:pt x="4070" y="5935"/>
                  <a:pt x="4270" y="6002"/>
                  <a:pt x="4337" y="6068"/>
                </a:cubicBezTo>
                <a:cubicBezTo>
                  <a:pt x="4470" y="6235"/>
                  <a:pt x="4337" y="6402"/>
                  <a:pt x="4170" y="6502"/>
                </a:cubicBezTo>
                <a:cubicBezTo>
                  <a:pt x="3903" y="6602"/>
                  <a:pt x="3603" y="6702"/>
                  <a:pt x="3270" y="6769"/>
                </a:cubicBezTo>
                <a:cubicBezTo>
                  <a:pt x="3370" y="6368"/>
                  <a:pt x="3603" y="6068"/>
                  <a:pt x="3937" y="5935"/>
                </a:cubicBezTo>
                <a:close/>
                <a:moveTo>
                  <a:pt x="5446" y="461"/>
                </a:moveTo>
                <a:cubicBezTo>
                  <a:pt x="5613" y="461"/>
                  <a:pt x="5790" y="507"/>
                  <a:pt x="5971" y="598"/>
                </a:cubicBezTo>
                <a:cubicBezTo>
                  <a:pt x="6739" y="1031"/>
                  <a:pt x="7006" y="1732"/>
                  <a:pt x="7072" y="2532"/>
                </a:cubicBezTo>
                <a:cubicBezTo>
                  <a:pt x="6805" y="2699"/>
                  <a:pt x="6605" y="2766"/>
                  <a:pt x="6505" y="2866"/>
                </a:cubicBezTo>
                <a:cubicBezTo>
                  <a:pt x="6238" y="3066"/>
                  <a:pt x="6072" y="3366"/>
                  <a:pt x="6072" y="3733"/>
                </a:cubicBezTo>
                <a:cubicBezTo>
                  <a:pt x="6005" y="4033"/>
                  <a:pt x="6105" y="4100"/>
                  <a:pt x="6405" y="4100"/>
                </a:cubicBezTo>
                <a:cubicBezTo>
                  <a:pt x="6839" y="4100"/>
                  <a:pt x="7272" y="3800"/>
                  <a:pt x="7473" y="3366"/>
                </a:cubicBezTo>
                <a:cubicBezTo>
                  <a:pt x="7506" y="3233"/>
                  <a:pt x="7573" y="3066"/>
                  <a:pt x="7606" y="2933"/>
                </a:cubicBezTo>
                <a:cubicBezTo>
                  <a:pt x="7622" y="2932"/>
                  <a:pt x="7638" y="2932"/>
                  <a:pt x="7654" y="2932"/>
                </a:cubicBezTo>
                <a:cubicBezTo>
                  <a:pt x="8375" y="2932"/>
                  <a:pt x="9141" y="3651"/>
                  <a:pt x="9174" y="4434"/>
                </a:cubicBezTo>
                <a:cubicBezTo>
                  <a:pt x="9240" y="5234"/>
                  <a:pt x="8573" y="5968"/>
                  <a:pt x="7773" y="6068"/>
                </a:cubicBezTo>
                <a:cubicBezTo>
                  <a:pt x="7673" y="5901"/>
                  <a:pt x="7639" y="5735"/>
                  <a:pt x="7573" y="5601"/>
                </a:cubicBezTo>
                <a:cubicBezTo>
                  <a:pt x="7372" y="5434"/>
                  <a:pt x="7272" y="5234"/>
                  <a:pt x="7039" y="5101"/>
                </a:cubicBezTo>
                <a:cubicBezTo>
                  <a:pt x="6916" y="5009"/>
                  <a:pt x="6780" y="4966"/>
                  <a:pt x="6646" y="4966"/>
                </a:cubicBezTo>
                <a:cubicBezTo>
                  <a:pt x="6487" y="4966"/>
                  <a:pt x="6331" y="5026"/>
                  <a:pt x="6205" y="5134"/>
                </a:cubicBezTo>
                <a:cubicBezTo>
                  <a:pt x="6005" y="5368"/>
                  <a:pt x="5971" y="5768"/>
                  <a:pt x="6205" y="6035"/>
                </a:cubicBezTo>
                <a:cubicBezTo>
                  <a:pt x="6405" y="6235"/>
                  <a:pt x="6672" y="6368"/>
                  <a:pt x="6939" y="6469"/>
                </a:cubicBezTo>
                <a:cubicBezTo>
                  <a:pt x="7006" y="6535"/>
                  <a:pt x="7139" y="6535"/>
                  <a:pt x="7272" y="6569"/>
                </a:cubicBezTo>
                <a:cubicBezTo>
                  <a:pt x="7272" y="7069"/>
                  <a:pt x="7006" y="7403"/>
                  <a:pt x="6639" y="7669"/>
                </a:cubicBezTo>
                <a:cubicBezTo>
                  <a:pt x="6157" y="7978"/>
                  <a:pt x="5664" y="8119"/>
                  <a:pt x="5153" y="8119"/>
                </a:cubicBezTo>
                <a:cubicBezTo>
                  <a:pt x="4780" y="8119"/>
                  <a:pt x="4398" y="8044"/>
                  <a:pt x="4003" y="7903"/>
                </a:cubicBezTo>
                <a:cubicBezTo>
                  <a:pt x="3670" y="7769"/>
                  <a:pt x="3436" y="7536"/>
                  <a:pt x="3336" y="7169"/>
                </a:cubicBezTo>
                <a:cubicBezTo>
                  <a:pt x="3636" y="7069"/>
                  <a:pt x="3937" y="7036"/>
                  <a:pt x="4204" y="6936"/>
                </a:cubicBezTo>
                <a:cubicBezTo>
                  <a:pt x="4504" y="6869"/>
                  <a:pt x="4737" y="6702"/>
                  <a:pt x="4837" y="6402"/>
                </a:cubicBezTo>
                <a:cubicBezTo>
                  <a:pt x="5004" y="6002"/>
                  <a:pt x="4771" y="5535"/>
                  <a:pt x="4270" y="5501"/>
                </a:cubicBezTo>
                <a:cubicBezTo>
                  <a:pt x="4229" y="5497"/>
                  <a:pt x="4189" y="5494"/>
                  <a:pt x="4148" y="5494"/>
                </a:cubicBezTo>
                <a:cubicBezTo>
                  <a:pt x="3599" y="5494"/>
                  <a:pt x="3125" y="5909"/>
                  <a:pt x="2969" y="6469"/>
                </a:cubicBezTo>
                <a:cubicBezTo>
                  <a:pt x="2903" y="6735"/>
                  <a:pt x="2803" y="6735"/>
                  <a:pt x="2602" y="6735"/>
                </a:cubicBezTo>
                <a:cubicBezTo>
                  <a:pt x="2135" y="6702"/>
                  <a:pt x="1702" y="6602"/>
                  <a:pt x="1335" y="6335"/>
                </a:cubicBezTo>
                <a:cubicBezTo>
                  <a:pt x="734" y="5768"/>
                  <a:pt x="801" y="4734"/>
                  <a:pt x="1435" y="4367"/>
                </a:cubicBezTo>
                <a:cubicBezTo>
                  <a:pt x="1635" y="4601"/>
                  <a:pt x="1802" y="4901"/>
                  <a:pt x="2002" y="5168"/>
                </a:cubicBezTo>
                <a:cubicBezTo>
                  <a:pt x="2269" y="5401"/>
                  <a:pt x="2602" y="5501"/>
                  <a:pt x="2936" y="5501"/>
                </a:cubicBezTo>
                <a:cubicBezTo>
                  <a:pt x="3570" y="5434"/>
                  <a:pt x="3837" y="4867"/>
                  <a:pt x="3503" y="4367"/>
                </a:cubicBezTo>
                <a:cubicBezTo>
                  <a:pt x="3169" y="3900"/>
                  <a:pt x="2669" y="3700"/>
                  <a:pt x="2135" y="3700"/>
                </a:cubicBezTo>
                <a:lnTo>
                  <a:pt x="1902" y="3700"/>
                </a:lnTo>
                <a:cubicBezTo>
                  <a:pt x="1835" y="3099"/>
                  <a:pt x="2336" y="2532"/>
                  <a:pt x="3003" y="2399"/>
                </a:cubicBezTo>
                <a:cubicBezTo>
                  <a:pt x="3136" y="2366"/>
                  <a:pt x="3236" y="2366"/>
                  <a:pt x="3336" y="2366"/>
                </a:cubicBezTo>
                <a:cubicBezTo>
                  <a:pt x="3737" y="2366"/>
                  <a:pt x="3770" y="2432"/>
                  <a:pt x="3903" y="2766"/>
                </a:cubicBezTo>
                <a:cubicBezTo>
                  <a:pt x="3970" y="3066"/>
                  <a:pt x="4103" y="3300"/>
                  <a:pt x="4270" y="3533"/>
                </a:cubicBezTo>
                <a:cubicBezTo>
                  <a:pt x="4330" y="3653"/>
                  <a:pt x="4438" y="3713"/>
                  <a:pt x="4558" y="3713"/>
                </a:cubicBezTo>
                <a:cubicBezTo>
                  <a:pt x="4638" y="3713"/>
                  <a:pt x="4724" y="3687"/>
                  <a:pt x="4804" y="3633"/>
                </a:cubicBezTo>
                <a:cubicBezTo>
                  <a:pt x="5004" y="3533"/>
                  <a:pt x="5104" y="3300"/>
                  <a:pt x="4971" y="3099"/>
                </a:cubicBezTo>
                <a:cubicBezTo>
                  <a:pt x="4804" y="2799"/>
                  <a:pt x="4604" y="2566"/>
                  <a:pt x="4370" y="2299"/>
                </a:cubicBezTo>
                <a:cubicBezTo>
                  <a:pt x="4337" y="2199"/>
                  <a:pt x="4270" y="2099"/>
                  <a:pt x="4270" y="1965"/>
                </a:cubicBezTo>
                <a:cubicBezTo>
                  <a:pt x="4270" y="1565"/>
                  <a:pt x="4437" y="1131"/>
                  <a:pt x="4737" y="798"/>
                </a:cubicBezTo>
                <a:cubicBezTo>
                  <a:pt x="4941" y="574"/>
                  <a:pt x="5182" y="461"/>
                  <a:pt x="5446" y="461"/>
                </a:cubicBezTo>
                <a:close/>
                <a:moveTo>
                  <a:pt x="5582" y="1"/>
                </a:moveTo>
                <a:cubicBezTo>
                  <a:pt x="5493" y="1"/>
                  <a:pt x="5400" y="10"/>
                  <a:pt x="5304" y="31"/>
                </a:cubicBezTo>
                <a:cubicBezTo>
                  <a:pt x="4504" y="164"/>
                  <a:pt x="4137" y="731"/>
                  <a:pt x="3937" y="1432"/>
                </a:cubicBezTo>
                <a:cubicBezTo>
                  <a:pt x="3837" y="1598"/>
                  <a:pt x="3837" y="1832"/>
                  <a:pt x="3803" y="1999"/>
                </a:cubicBezTo>
                <a:cubicBezTo>
                  <a:pt x="3670" y="1999"/>
                  <a:pt x="3603" y="1932"/>
                  <a:pt x="3503" y="1932"/>
                </a:cubicBezTo>
                <a:cubicBezTo>
                  <a:pt x="3435" y="1924"/>
                  <a:pt x="3367" y="1920"/>
                  <a:pt x="3298" y="1920"/>
                </a:cubicBezTo>
                <a:cubicBezTo>
                  <a:pt x="2517" y="1920"/>
                  <a:pt x="1686" y="2428"/>
                  <a:pt x="1502" y="3133"/>
                </a:cubicBezTo>
                <a:cubicBezTo>
                  <a:pt x="1402" y="3600"/>
                  <a:pt x="1201" y="3900"/>
                  <a:pt x="868" y="4234"/>
                </a:cubicBezTo>
                <a:cubicBezTo>
                  <a:pt x="1" y="5201"/>
                  <a:pt x="468" y="6602"/>
                  <a:pt x="1702" y="7036"/>
                </a:cubicBezTo>
                <a:cubicBezTo>
                  <a:pt x="2102" y="7169"/>
                  <a:pt x="2469" y="7169"/>
                  <a:pt x="2836" y="7236"/>
                </a:cubicBezTo>
                <a:cubicBezTo>
                  <a:pt x="2969" y="7836"/>
                  <a:pt x="3303" y="8136"/>
                  <a:pt x="3937" y="8370"/>
                </a:cubicBezTo>
                <a:cubicBezTo>
                  <a:pt x="4300" y="8491"/>
                  <a:pt x="4673" y="8549"/>
                  <a:pt x="5050" y="8549"/>
                </a:cubicBezTo>
                <a:cubicBezTo>
                  <a:pt x="5399" y="8549"/>
                  <a:pt x="5752" y="8499"/>
                  <a:pt x="6105" y="8403"/>
                </a:cubicBezTo>
                <a:cubicBezTo>
                  <a:pt x="6939" y="8170"/>
                  <a:pt x="7573" y="7669"/>
                  <a:pt x="7739" y="6702"/>
                </a:cubicBezTo>
                <a:cubicBezTo>
                  <a:pt x="7773" y="6535"/>
                  <a:pt x="7873" y="6569"/>
                  <a:pt x="7973" y="6535"/>
                </a:cubicBezTo>
                <a:cubicBezTo>
                  <a:pt x="8940" y="6335"/>
                  <a:pt x="9607" y="5501"/>
                  <a:pt x="9607" y="4601"/>
                </a:cubicBezTo>
                <a:cubicBezTo>
                  <a:pt x="9541" y="3700"/>
                  <a:pt x="8840" y="2766"/>
                  <a:pt x="7873" y="2599"/>
                </a:cubicBezTo>
                <a:cubicBezTo>
                  <a:pt x="7606" y="2566"/>
                  <a:pt x="7573" y="2432"/>
                  <a:pt x="7506" y="2199"/>
                </a:cubicBezTo>
                <a:cubicBezTo>
                  <a:pt x="7473" y="1598"/>
                  <a:pt x="7272" y="1098"/>
                  <a:pt x="6839" y="698"/>
                </a:cubicBezTo>
                <a:cubicBezTo>
                  <a:pt x="6499" y="301"/>
                  <a:pt x="6087" y="1"/>
                  <a:pt x="5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-84874" y="2979725"/>
            <a:ext cx="263635" cy="315523"/>
          </a:xfrm>
          <a:custGeom>
            <a:rect b="b" l="l" r="r" t="t"/>
            <a:pathLst>
              <a:path extrusionOk="0" h="3395" w="2837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4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18"/>
          <p:cNvSpPr/>
          <p:nvPr/>
        </p:nvSpPr>
        <p:spPr>
          <a:xfrm>
            <a:off x="8149650" y="4704750"/>
            <a:ext cx="980731" cy="423412"/>
          </a:xfrm>
          <a:custGeom>
            <a:rect b="b" l="l" r="r" t="t"/>
            <a:pathLst>
              <a:path extrusionOk="0" h="4724" w="10942">
                <a:moveTo>
                  <a:pt x="9330" y="0"/>
                </a:moveTo>
                <a:cubicBezTo>
                  <a:pt x="9174" y="0"/>
                  <a:pt x="9010" y="30"/>
                  <a:pt x="8840" y="90"/>
                </a:cubicBezTo>
                <a:cubicBezTo>
                  <a:pt x="8106" y="257"/>
                  <a:pt x="7539" y="624"/>
                  <a:pt x="7239" y="1324"/>
                </a:cubicBezTo>
                <a:cubicBezTo>
                  <a:pt x="6777" y="955"/>
                  <a:pt x="6275" y="781"/>
                  <a:pt x="5796" y="781"/>
                </a:cubicBezTo>
                <a:cubicBezTo>
                  <a:pt x="4890" y="781"/>
                  <a:pt x="4063" y="1401"/>
                  <a:pt x="3736" y="2492"/>
                </a:cubicBezTo>
                <a:cubicBezTo>
                  <a:pt x="3670" y="2392"/>
                  <a:pt x="3569" y="2359"/>
                  <a:pt x="3369" y="2325"/>
                </a:cubicBezTo>
                <a:cubicBezTo>
                  <a:pt x="3002" y="2032"/>
                  <a:pt x="2545" y="1879"/>
                  <a:pt x="2091" y="1879"/>
                </a:cubicBezTo>
                <a:cubicBezTo>
                  <a:pt x="1719" y="1879"/>
                  <a:pt x="1350" y="1982"/>
                  <a:pt x="1034" y="2192"/>
                </a:cubicBezTo>
                <a:cubicBezTo>
                  <a:pt x="334" y="2659"/>
                  <a:pt x="0" y="3659"/>
                  <a:pt x="234" y="4460"/>
                </a:cubicBezTo>
                <a:cubicBezTo>
                  <a:pt x="313" y="4592"/>
                  <a:pt x="350" y="4724"/>
                  <a:pt x="461" y="4724"/>
                </a:cubicBezTo>
                <a:cubicBezTo>
                  <a:pt x="491" y="4724"/>
                  <a:pt x="525" y="4715"/>
                  <a:pt x="567" y="4694"/>
                </a:cubicBezTo>
                <a:cubicBezTo>
                  <a:pt x="767" y="4627"/>
                  <a:pt x="734" y="4493"/>
                  <a:pt x="701" y="4327"/>
                </a:cubicBezTo>
                <a:cubicBezTo>
                  <a:pt x="534" y="3693"/>
                  <a:pt x="701" y="3159"/>
                  <a:pt x="1168" y="2692"/>
                </a:cubicBezTo>
                <a:cubicBezTo>
                  <a:pt x="1430" y="2417"/>
                  <a:pt x="1776" y="2292"/>
                  <a:pt x="2130" y="2292"/>
                </a:cubicBezTo>
                <a:cubicBezTo>
                  <a:pt x="2721" y="2292"/>
                  <a:pt x="3332" y="2642"/>
                  <a:pt x="3603" y="3226"/>
                </a:cubicBezTo>
                <a:cubicBezTo>
                  <a:pt x="3670" y="3326"/>
                  <a:pt x="3836" y="3359"/>
                  <a:pt x="3903" y="3459"/>
                </a:cubicBezTo>
                <a:cubicBezTo>
                  <a:pt x="4003" y="3359"/>
                  <a:pt x="4036" y="3293"/>
                  <a:pt x="4070" y="3159"/>
                </a:cubicBezTo>
                <a:cubicBezTo>
                  <a:pt x="4103" y="2959"/>
                  <a:pt x="4103" y="2725"/>
                  <a:pt x="4170" y="2525"/>
                </a:cubicBezTo>
                <a:cubicBezTo>
                  <a:pt x="4370" y="1825"/>
                  <a:pt x="5004" y="1291"/>
                  <a:pt x="5671" y="1224"/>
                </a:cubicBezTo>
                <a:cubicBezTo>
                  <a:pt x="5699" y="1223"/>
                  <a:pt x="5727" y="1222"/>
                  <a:pt x="5754" y="1222"/>
                </a:cubicBezTo>
                <a:cubicBezTo>
                  <a:pt x="6388" y="1222"/>
                  <a:pt x="6952" y="1586"/>
                  <a:pt x="7272" y="2225"/>
                </a:cubicBezTo>
                <a:cubicBezTo>
                  <a:pt x="7348" y="2326"/>
                  <a:pt x="7404" y="2427"/>
                  <a:pt x="7499" y="2427"/>
                </a:cubicBezTo>
                <a:cubicBezTo>
                  <a:pt x="7530" y="2427"/>
                  <a:pt x="7565" y="2416"/>
                  <a:pt x="7606" y="2392"/>
                </a:cubicBezTo>
                <a:cubicBezTo>
                  <a:pt x="7772" y="2325"/>
                  <a:pt x="7772" y="2158"/>
                  <a:pt x="7706" y="2025"/>
                </a:cubicBezTo>
                <a:cubicBezTo>
                  <a:pt x="7539" y="1658"/>
                  <a:pt x="7672" y="1358"/>
                  <a:pt x="7873" y="1124"/>
                </a:cubicBezTo>
                <a:cubicBezTo>
                  <a:pt x="8173" y="791"/>
                  <a:pt x="8540" y="624"/>
                  <a:pt x="8940" y="491"/>
                </a:cubicBezTo>
                <a:cubicBezTo>
                  <a:pt x="9059" y="451"/>
                  <a:pt x="9173" y="432"/>
                  <a:pt x="9280" y="432"/>
                </a:cubicBezTo>
                <a:cubicBezTo>
                  <a:pt x="9530" y="432"/>
                  <a:pt x="9743" y="537"/>
                  <a:pt x="9907" y="724"/>
                </a:cubicBezTo>
                <a:cubicBezTo>
                  <a:pt x="10174" y="1024"/>
                  <a:pt x="10341" y="1324"/>
                  <a:pt x="10541" y="1625"/>
                </a:cubicBezTo>
                <a:cubicBezTo>
                  <a:pt x="10574" y="1691"/>
                  <a:pt x="10741" y="1691"/>
                  <a:pt x="10841" y="1758"/>
                </a:cubicBezTo>
                <a:cubicBezTo>
                  <a:pt x="10875" y="1658"/>
                  <a:pt x="10941" y="1525"/>
                  <a:pt x="10908" y="1458"/>
                </a:cubicBezTo>
                <a:cubicBezTo>
                  <a:pt x="10741" y="1124"/>
                  <a:pt x="10541" y="791"/>
                  <a:pt x="10274" y="491"/>
                </a:cubicBezTo>
                <a:cubicBezTo>
                  <a:pt x="10017" y="164"/>
                  <a:pt x="9695" y="0"/>
                  <a:pt x="93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8586152" y="4922377"/>
            <a:ext cx="956800" cy="415345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2057626" y="4789301"/>
            <a:ext cx="778329" cy="729508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-209821" y="159834"/>
            <a:ext cx="637245" cy="632978"/>
            <a:chOff x="2942175" y="1715156"/>
            <a:chExt cx="637245" cy="666714"/>
          </a:xfrm>
        </p:grpSpPr>
        <p:sp>
          <p:nvSpPr>
            <p:cNvPr id="143" name="Google Shape;143;p18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3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9" name="Google Shape;149;p19"/>
          <p:cNvGrpSpPr/>
          <p:nvPr/>
        </p:nvGrpSpPr>
        <p:grpSpPr>
          <a:xfrm>
            <a:off x="7337937" y="4541572"/>
            <a:ext cx="742267" cy="799941"/>
            <a:chOff x="3576050" y="1905050"/>
            <a:chExt cx="306925" cy="324625"/>
          </a:xfrm>
        </p:grpSpPr>
        <p:sp>
          <p:nvSpPr>
            <p:cNvPr id="150" name="Google Shape;150;p19"/>
            <p:cNvSpPr/>
            <p:nvPr/>
          </p:nvSpPr>
          <p:spPr>
            <a:xfrm>
              <a:off x="3576050" y="1905050"/>
              <a:ext cx="306925" cy="324625"/>
            </a:xfrm>
            <a:custGeom>
              <a:rect b="b" l="l" r="r" t="t"/>
              <a:pathLst>
                <a:path extrusionOk="0" h="12985" w="12277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730325" y="2130100"/>
              <a:ext cx="82600" cy="51100"/>
            </a:xfrm>
            <a:custGeom>
              <a:rect b="b" l="l" r="r" t="t"/>
              <a:pathLst>
                <a:path extrusionOk="0" h="2044" w="3304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3772025" y="2082350"/>
              <a:ext cx="24225" cy="34625"/>
            </a:xfrm>
            <a:custGeom>
              <a:rect b="b" l="l" r="r" t="t"/>
              <a:pathLst>
                <a:path extrusionOk="0" h="1385" w="969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720325" y="2104450"/>
              <a:ext cx="24200" cy="33825"/>
            </a:xfrm>
            <a:custGeom>
              <a:rect b="b" l="l" r="r" t="t"/>
              <a:pathLst>
                <a:path extrusionOk="0" h="1353" w="968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9"/>
          <p:cNvGrpSpPr/>
          <p:nvPr/>
        </p:nvGrpSpPr>
        <p:grpSpPr>
          <a:xfrm rot="1267804">
            <a:off x="21702" y="1506296"/>
            <a:ext cx="645900" cy="681776"/>
            <a:chOff x="5487975" y="4504450"/>
            <a:chExt cx="645875" cy="681750"/>
          </a:xfrm>
        </p:grpSpPr>
        <p:sp>
          <p:nvSpPr>
            <p:cNvPr id="155" name="Google Shape;155;p19"/>
            <p:cNvSpPr/>
            <p:nvPr/>
          </p:nvSpPr>
          <p:spPr>
            <a:xfrm>
              <a:off x="5527975" y="4683625"/>
              <a:ext cx="522700" cy="383675"/>
            </a:xfrm>
            <a:custGeom>
              <a:rect b="b" l="l" r="r" t="t"/>
              <a:pathLst>
                <a:path extrusionOk="0" h="15347" w="20908">
                  <a:moveTo>
                    <a:pt x="9927" y="701"/>
                  </a:moveTo>
                  <a:cubicBezTo>
                    <a:pt x="10093" y="701"/>
                    <a:pt x="10265" y="707"/>
                    <a:pt x="10446" y="721"/>
                  </a:cubicBezTo>
                  <a:cubicBezTo>
                    <a:pt x="12580" y="889"/>
                    <a:pt x="14609" y="1663"/>
                    <a:pt x="16283" y="2960"/>
                  </a:cubicBezTo>
                  <a:cubicBezTo>
                    <a:pt x="20259" y="6078"/>
                    <a:pt x="19736" y="12543"/>
                    <a:pt x="14798" y="14322"/>
                  </a:cubicBezTo>
                  <a:cubicBezTo>
                    <a:pt x="13852" y="14659"/>
                    <a:pt x="12778" y="14817"/>
                    <a:pt x="11667" y="14817"/>
                  </a:cubicBezTo>
                  <a:cubicBezTo>
                    <a:pt x="8994" y="14817"/>
                    <a:pt x="6106" y="13904"/>
                    <a:pt x="4273" y="12397"/>
                  </a:cubicBezTo>
                  <a:cubicBezTo>
                    <a:pt x="2641" y="11078"/>
                    <a:pt x="2264" y="8986"/>
                    <a:pt x="2495" y="6956"/>
                  </a:cubicBezTo>
                  <a:cubicBezTo>
                    <a:pt x="2787" y="4341"/>
                    <a:pt x="4733" y="2416"/>
                    <a:pt x="6972" y="1286"/>
                  </a:cubicBezTo>
                  <a:cubicBezTo>
                    <a:pt x="6980" y="1283"/>
                    <a:pt x="6988" y="1280"/>
                    <a:pt x="6995" y="1276"/>
                  </a:cubicBezTo>
                  <a:lnTo>
                    <a:pt x="6995" y="1276"/>
                  </a:lnTo>
                  <a:cubicBezTo>
                    <a:pt x="8067" y="963"/>
                    <a:pt x="8875" y="701"/>
                    <a:pt x="9927" y="701"/>
                  </a:cubicBezTo>
                  <a:close/>
                  <a:moveTo>
                    <a:pt x="9780" y="0"/>
                  </a:moveTo>
                  <a:cubicBezTo>
                    <a:pt x="9512" y="0"/>
                    <a:pt x="9260" y="27"/>
                    <a:pt x="9044" y="94"/>
                  </a:cubicBezTo>
                  <a:cubicBezTo>
                    <a:pt x="8332" y="303"/>
                    <a:pt x="7663" y="533"/>
                    <a:pt x="6951" y="742"/>
                  </a:cubicBezTo>
                  <a:cubicBezTo>
                    <a:pt x="6905" y="755"/>
                    <a:pt x="6862" y="782"/>
                    <a:pt x="6825" y="816"/>
                  </a:cubicBezTo>
                  <a:lnTo>
                    <a:pt x="6825" y="816"/>
                  </a:lnTo>
                  <a:cubicBezTo>
                    <a:pt x="2923" y="2787"/>
                    <a:pt x="0" y="8108"/>
                    <a:pt x="3080" y="12083"/>
                  </a:cubicBezTo>
                  <a:cubicBezTo>
                    <a:pt x="4806" y="14333"/>
                    <a:pt x="8220" y="15346"/>
                    <a:pt x="11340" y="15346"/>
                  </a:cubicBezTo>
                  <a:cubicBezTo>
                    <a:pt x="12572" y="15346"/>
                    <a:pt x="13758" y="15188"/>
                    <a:pt x="14777" y="14886"/>
                  </a:cubicBezTo>
                  <a:cubicBezTo>
                    <a:pt x="19192" y="13547"/>
                    <a:pt x="20907" y="7856"/>
                    <a:pt x="18334" y="4174"/>
                  </a:cubicBezTo>
                  <a:cubicBezTo>
                    <a:pt x="16869" y="2039"/>
                    <a:pt x="14463" y="868"/>
                    <a:pt x="11994" y="345"/>
                  </a:cubicBezTo>
                  <a:cubicBezTo>
                    <a:pt x="11394" y="206"/>
                    <a:pt x="10523" y="0"/>
                    <a:pt x="9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764825" y="4756500"/>
              <a:ext cx="34300" cy="129425"/>
            </a:xfrm>
            <a:custGeom>
              <a:rect b="b" l="l" r="r" t="t"/>
              <a:pathLst>
                <a:path extrusionOk="0" h="5177" w="1372">
                  <a:moveTo>
                    <a:pt x="429" y="1"/>
                  </a:moveTo>
                  <a:cubicBezTo>
                    <a:pt x="249" y="1"/>
                    <a:pt x="1" y="237"/>
                    <a:pt x="30" y="443"/>
                  </a:cubicBezTo>
                  <a:cubicBezTo>
                    <a:pt x="239" y="1635"/>
                    <a:pt x="532" y="2786"/>
                    <a:pt x="490" y="4021"/>
                  </a:cubicBezTo>
                  <a:cubicBezTo>
                    <a:pt x="448" y="4397"/>
                    <a:pt x="344" y="5129"/>
                    <a:pt x="846" y="5171"/>
                  </a:cubicBezTo>
                  <a:cubicBezTo>
                    <a:pt x="861" y="5175"/>
                    <a:pt x="876" y="5176"/>
                    <a:pt x="890" y="5176"/>
                  </a:cubicBezTo>
                  <a:cubicBezTo>
                    <a:pt x="1163" y="5176"/>
                    <a:pt x="1372" y="4646"/>
                    <a:pt x="1034" y="4606"/>
                  </a:cubicBezTo>
                  <a:cubicBezTo>
                    <a:pt x="951" y="4606"/>
                    <a:pt x="1055" y="3205"/>
                    <a:pt x="1055" y="3037"/>
                  </a:cubicBezTo>
                  <a:cubicBezTo>
                    <a:pt x="972" y="2054"/>
                    <a:pt x="762" y="1112"/>
                    <a:pt x="595" y="150"/>
                  </a:cubicBezTo>
                  <a:cubicBezTo>
                    <a:pt x="570" y="43"/>
                    <a:pt x="506" y="1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764675" y="4869500"/>
              <a:ext cx="47475" cy="35650"/>
            </a:xfrm>
            <a:custGeom>
              <a:rect b="b" l="l" r="r" t="t"/>
              <a:pathLst>
                <a:path extrusionOk="0" h="1426" w="1899">
                  <a:moveTo>
                    <a:pt x="915" y="0"/>
                  </a:moveTo>
                  <a:cubicBezTo>
                    <a:pt x="745" y="0"/>
                    <a:pt x="583" y="121"/>
                    <a:pt x="460" y="241"/>
                  </a:cubicBezTo>
                  <a:lnTo>
                    <a:pt x="460" y="241"/>
                  </a:lnTo>
                  <a:cubicBezTo>
                    <a:pt x="425" y="269"/>
                    <a:pt x="392" y="301"/>
                    <a:pt x="361" y="336"/>
                  </a:cubicBezTo>
                  <a:lnTo>
                    <a:pt x="361" y="336"/>
                  </a:lnTo>
                  <a:cubicBezTo>
                    <a:pt x="142" y="484"/>
                    <a:pt x="1" y="804"/>
                    <a:pt x="148" y="1026"/>
                  </a:cubicBezTo>
                  <a:lnTo>
                    <a:pt x="148" y="1026"/>
                  </a:lnTo>
                  <a:cubicBezTo>
                    <a:pt x="154" y="1075"/>
                    <a:pt x="165" y="1125"/>
                    <a:pt x="182" y="1174"/>
                  </a:cubicBezTo>
                  <a:cubicBezTo>
                    <a:pt x="262" y="1356"/>
                    <a:pt x="445" y="1408"/>
                    <a:pt x="637" y="1408"/>
                  </a:cubicBezTo>
                  <a:cubicBezTo>
                    <a:pt x="673" y="1408"/>
                    <a:pt x="710" y="1406"/>
                    <a:pt x="746" y="1403"/>
                  </a:cubicBezTo>
                  <a:lnTo>
                    <a:pt x="746" y="1403"/>
                  </a:lnTo>
                  <a:cubicBezTo>
                    <a:pt x="820" y="1418"/>
                    <a:pt x="896" y="1426"/>
                    <a:pt x="972" y="1426"/>
                  </a:cubicBezTo>
                  <a:cubicBezTo>
                    <a:pt x="1330" y="1426"/>
                    <a:pt x="1681" y="1254"/>
                    <a:pt x="1794" y="881"/>
                  </a:cubicBezTo>
                  <a:cubicBezTo>
                    <a:pt x="1898" y="547"/>
                    <a:pt x="1647" y="296"/>
                    <a:pt x="1354" y="128"/>
                  </a:cubicBezTo>
                  <a:cubicBezTo>
                    <a:pt x="1271" y="79"/>
                    <a:pt x="1179" y="52"/>
                    <a:pt x="1083" y="44"/>
                  </a:cubicBezTo>
                  <a:lnTo>
                    <a:pt x="1083" y="44"/>
                  </a:lnTo>
                  <a:cubicBezTo>
                    <a:pt x="1070" y="36"/>
                    <a:pt x="1055" y="30"/>
                    <a:pt x="1040" y="24"/>
                  </a:cubicBezTo>
                  <a:cubicBezTo>
                    <a:pt x="998" y="7"/>
                    <a:pt x="956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5790600" y="4887225"/>
              <a:ext cx="150225" cy="22100"/>
            </a:xfrm>
            <a:custGeom>
              <a:rect b="b" l="l" r="r" t="t"/>
              <a:pathLst>
                <a:path extrusionOk="0" h="884" w="6009">
                  <a:moveTo>
                    <a:pt x="485" y="0"/>
                  </a:moveTo>
                  <a:cubicBezTo>
                    <a:pt x="228" y="0"/>
                    <a:pt x="0" y="530"/>
                    <a:pt x="338" y="570"/>
                  </a:cubicBezTo>
                  <a:cubicBezTo>
                    <a:pt x="2033" y="800"/>
                    <a:pt x="3770" y="884"/>
                    <a:pt x="5464" y="884"/>
                  </a:cubicBezTo>
                  <a:cubicBezTo>
                    <a:pt x="5757" y="884"/>
                    <a:pt x="6008" y="319"/>
                    <a:pt x="5653" y="319"/>
                  </a:cubicBezTo>
                  <a:cubicBezTo>
                    <a:pt x="3916" y="319"/>
                    <a:pt x="2221" y="235"/>
                    <a:pt x="526" y="5"/>
                  </a:cubicBezTo>
                  <a:cubicBezTo>
                    <a:pt x="513" y="2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5491000" y="4567025"/>
              <a:ext cx="637600" cy="619175"/>
            </a:xfrm>
            <a:custGeom>
              <a:rect b="b" l="l" r="r" t="t"/>
              <a:pathLst>
                <a:path extrusionOk="0" h="24767" w="25504">
                  <a:moveTo>
                    <a:pt x="19342" y="455"/>
                  </a:moveTo>
                  <a:cubicBezTo>
                    <a:pt x="20774" y="455"/>
                    <a:pt x="22255" y="658"/>
                    <a:pt x="23307" y="1535"/>
                  </a:cubicBezTo>
                  <a:cubicBezTo>
                    <a:pt x="24165" y="2247"/>
                    <a:pt x="24249" y="3669"/>
                    <a:pt x="24353" y="4695"/>
                  </a:cubicBezTo>
                  <a:cubicBezTo>
                    <a:pt x="24521" y="6327"/>
                    <a:pt x="24374" y="7959"/>
                    <a:pt x="24311" y="9591"/>
                  </a:cubicBezTo>
                  <a:cubicBezTo>
                    <a:pt x="24144" y="12541"/>
                    <a:pt x="24353" y="15470"/>
                    <a:pt x="24437" y="18400"/>
                  </a:cubicBezTo>
                  <a:cubicBezTo>
                    <a:pt x="24458" y="19571"/>
                    <a:pt x="24730" y="20701"/>
                    <a:pt x="24688" y="21873"/>
                  </a:cubicBezTo>
                  <a:cubicBezTo>
                    <a:pt x="24658" y="23334"/>
                    <a:pt x="23481" y="23531"/>
                    <a:pt x="22322" y="23531"/>
                  </a:cubicBezTo>
                  <a:cubicBezTo>
                    <a:pt x="21895" y="23531"/>
                    <a:pt x="21470" y="23504"/>
                    <a:pt x="21106" y="23504"/>
                  </a:cubicBezTo>
                  <a:cubicBezTo>
                    <a:pt x="21072" y="23504"/>
                    <a:pt x="21038" y="23505"/>
                    <a:pt x="21005" y="23505"/>
                  </a:cubicBezTo>
                  <a:cubicBezTo>
                    <a:pt x="17574" y="23526"/>
                    <a:pt x="14101" y="24049"/>
                    <a:pt x="10669" y="24154"/>
                  </a:cubicBezTo>
                  <a:cubicBezTo>
                    <a:pt x="9924" y="24182"/>
                    <a:pt x="9174" y="24207"/>
                    <a:pt x="8422" y="24207"/>
                  </a:cubicBezTo>
                  <a:cubicBezTo>
                    <a:pt x="7527" y="24207"/>
                    <a:pt x="6629" y="24172"/>
                    <a:pt x="5731" y="24070"/>
                  </a:cubicBezTo>
                  <a:cubicBezTo>
                    <a:pt x="4094" y="23916"/>
                    <a:pt x="2510" y="23602"/>
                    <a:pt x="882" y="23602"/>
                  </a:cubicBezTo>
                  <a:cubicBezTo>
                    <a:pt x="846" y="23602"/>
                    <a:pt x="811" y="23602"/>
                    <a:pt x="776" y="23603"/>
                  </a:cubicBezTo>
                  <a:lnTo>
                    <a:pt x="776" y="23603"/>
                  </a:lnTo>
                  <a:cubicBezTo>
                    <a:pt x="818" y="23515"/>
                    <a:pt x="818" y="23445"/>
                    <a:pt x="793" y="23395"/>
                  </a:cubicBezTo>
                  <a:lnTo>
                    <a:pt x="793" y="23395"/>
                  </a:lnTo>
                  <a:cubicBezTo>
                    <a:pt x="458" y="19777"/>
                    <a:pt x="584" y="16159"/>
                    <a:pt x="898" y="12541"/>
                  </a:cubicBezTo>
                  <a:cubicBezTo>
                    <a:pt x="1204" y="8948"/>
                    <a:pt x="1192" y="5375"/>
                    <a:pt x="1249" y="1783"/>
                  </a:cubicBezTo>
                  <a:lnTo>
                    <a:pt x="1249" y="1783"/>
                  </a:lnTo>
                  <a:cubicBezTo>
                    <a:pt x="4488" y="1339"/>
                    <a:pt x="7747" y="924"/>
                    <a:pt x="11025" y="803"/>
                  </a:cubicBezTo>
                  <a:cubicBezTo>
                    <a:pt x="13222" y="698"/>
                    <a:pt x="15356" y="677"/>
                    <a:pt x="17553" y="531"/>
                  </a:cubicBezTo>
                  <a:cubicBezTo>
                    <a:pt x="18114" y="493"/>
                    <a:pt x="18723" y="455"/>
                    <a:pt x="19342" y="455"/>
                  </a:cubicBezTo>
                  <a:close/>
                  <a:moveTo>
                    <a:pt x="19283" y="0"/>
                  </a:moveTo>
                  <a:cubicBezTo>
                    <a:pt x="17284" y="0"/>
                    <a:pt x="15282" y="301"/>
                    <a:pt x="13264" y="301"/>
                  </a:cubicBezTo>
                  <a:cubicBezTo>
                    <a:pt x="13188" y="300"/>
                    <a:pt x="13112" y="300"/>
                    <a:pt x="13036" y="300"/>
                  </a:cubicBezTo>
                  <a:cubicBezTo>
                    <a:pt x="9053" y="300"/>
                    <a:pt x="5091" y="834"/>
                    <a:pt x="1128" y="1368"/>
                  </a:cubicBezTo>
                  <a:cubicBezTo>
                    <a:pt x="981" y="1410"/>
                    <a:pt x="814" y="1535"/>
                    <a:pt x="793" y="1682"/>
                  </a:cubicBezTo>
                  <a:cubicBezTo>
                    <a:pt x="689" y="5385"/>
                    <a:pt x="730" y="9047"/>
                    <a:pt x="417" y="12729"/>
                  </a:cubicBezTo>
                  <a:cubicBezTo>
                    <a:pt x="106" y="16356"/>
                    <a:pt x="0" y="19983"/>
                    <a:pt x="303" y="23610"/>
                  </a:cubicBezTo>
                  <a:lnTo>
                    <a:pt x="303" y="23610"/>
                  </a:lnTo>
                  <a:cubicBezTo>
                    <a:pt x="264" y="23681"/>
                    <a:pt x="225" y="23754"/>
                    <a:pt x="186" y="23819"/>
                  </a:cubicBezTo>
                  <a:cubicBezTo>
                    <a:pt x="145" y="23924"/>
                    <a:pt x="103" y="24154"/>
                    <a:pt x="312" y="24154"/>
                  </a:cubicBezTo>
                  <a:cubicBezTo>
                    <a:pt x="421" y="24151"/>
                    <a:pt x="530" y="24150"/>
                    <a:pt x="638" y="24150"/>
                  </a:cubicBezTo>
                  <a:cubicBezTo>
                    <a:pt x="2306" y="24150"/>
                    <a:pt x="3956" y="24439"/>
                    <a:pt x="5606" y="24635"/>
                  </a:cubicBezTo>
                  <a:cubicBezTo>
                    <a:pt x="6439" y="24733"/>
                    <a:pt x="7281" y="24766"/>
                    <a:pt x="8125" y="24766"/>
                  </a:cubicBezTo>
                  <a:cubicBezTo>
                    <a:pt x="9272" y="24766"/>
                    <a:pt x="10424" y="24704"/>
                    <a:pt x="11569" y="24656"/>
                  </a:cubicBezTo>
                  <a:cubicBezTo>
                    <a:pt x="15094" y="24533"/>
                    <a:pt x="18640" y="24048"/>
                    <a:pt x="22206" y="24048"/>
                  </a:cubicBezTo>
                  <a:cubicBezTo>
                    <a:pt x="22280" y="24048"/>
                    <a:pt x="22354" y="24049"/>
                    <a:pt x="22428" y="24049"/>
                  </a:cubicBezTo>
                  <a:cubicBezTo>
                    <a:pt x="24625" y="24049"/>
                    <a:pt x="25357" y="22752"/>
                    <a:pt x="25211" y="20701"/>
                  </a:cubicBezTo>
                  <a:cubicBezTo>
                    <a:pt x="25002" y="17228"/>
                    <a:pt x="24667" y="13776"/>
                    <a:pt x="24834" y="10260"/>
                  </a:cubicBezTo>
                  <a:cubicBezTo>
                    <a:pt x="24939" y="7729"/>
                    <a:pt x="25504" y="4465"/>
                    <a:pt x="24416" y="2037"/>
                  </a:cubicBezTo>
                  <a:cubicBezTo>
                    <a:pt x="23621" y="301"/>
                    <a:pt x="21487" y="71"/>
                    <a:pt x="19813" y="8"/>
                  </a:cubicBezTo>
                  <a:cubicBezTo>
                    <a:pt x="19636" y="3"/>
                    <a:pt x="19460" y="0"/>
                    <a:pt x="19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584575" y="4674350"/>
              <a:ext cx="425300" cy="378150"/>
            </a:xfrm>
            <a:custGeom>
              <a:rect b="b" l="l" r="r" t="t"/>
              <a:pathLst>
                <a:path extrusionOk="0" h="15126" w="17012">
                  <a:moveTo>
                    <a:pt x="2121" y="3596"/>
                  </a:moveTo>
                  <a:lnTo>
                    <a:pt x="2121" y="3596"/>
                  </a:lnTo>
                  <a:cubicBezTo>
                    <a:pt x="1669" y="4356"/>
                    <a:pt x="1325" y="5179"/>
                    <a:pt x="1092" y="5996"/>
                  </a:cubicBezTo>
                  <a:lnTo>
                    <a:pt x="1092" y="5996"/>
                  </a:lnTo>
                  <a:cubicBezTo>
                    <a:pt x="1140" y="5729"/>
                    <a:pt x="1202" y="5467"/>
                    <a:pt x="1277" y="5214"/>
                  </a:cubicBezTo>
                  <a:cubicBezTo>
                    <a:pt x="1463" y="4602"/>
                    <a:pt x="1753" y="4065"/>
                    <a:pt x="2121" y="3596"/>
                  </a:cubicBezTo>
                  <a:close/>
                  <a:moveTo>
                    <a:pt x="8132" y="583"/>
                  </a:moveTo>
                  <a:cubicBezTo>
                    <a:pt x="9125" y="583"/>
                    <a:pt x="10127" y="759"/>
                    <a:pt x="11048" y="1050"/>
                  </a:cubicBezTo>
                  <a:cubicBezTo>
                    <a:pt x="13287" y="1762"/>
                    <a:pt x="15358" y="3436"/>
                    <a:pt x="16112" y="5716"/>
                  </a:cubicBezTo>
                  <a:cubicBezTo>
                    <a:pt x="16844" y="7871"/>
                    <a:pt x="16091" y="10299"/>
                    <a:pt x="14647" y="12014"/>
                  </a:cubicBezTo>
                  <a:cubicBezTo>
                    <a:pt x="13225" y="13712"/>
                    <a:pt x="10898" y="14549"/>
                    <a:pt x="8571" y="14549"/>
                  </a:cubicBezTo>
                  <a:cubicBezTo>
                    <a:pt x="6310" y="14549"/>
                    <a:pt x="4049" y="13760"/>
                    <a:pt x="2616" y="12203"/>
                  </a:cubicBezTo>
                  <a:cubicBezTo>
                    <a:pt x="2013" y="11537"/>
                    <a:pt x="1580" y="10707"/>
                    <a:pt x="1309" y="9811"/>
                  </a:cubicBezTo>
                  <a:lnTo>
                    <a:pt x="1309" y="9811"/>
                  </a:lnTo>
                  <a:cubicBezTo>
                    <a:pt x="1488" y="9784"/>
                    <a:pt x="1729" y="9512"/>
                    <a:pt x="1653" y="9315"/>
                  </a:cubicBezTo>
                  <a:cubicBezTo>
                    <a:pt x="754" y="6972"/>
                    <a:pt x="1967" y="4252"/>
                    <a:pt x="3536" y="2473"/>
                  </a:cubicBezTo>
                  <a:cubicBezTo>
                    <a:pt x="3656" y="2336"/>
                    <a:pt x="3781" y="2208"/>
                    <a:pt x="3910" y="2087"/>
                  </a:cubicBezTo>
                  <a:lnTo>
                    <a:pt x="3910" y="2087"/>
                  </a:lnTo>
                  <a:cubicBezTo>
                    <a:pt x="4755" y="1605"/>
                    <a:pt x="5708" y="1281"/>
                    <a:pt x="6654" y="1092"/>
                  </a:cubicBezTo>
                  <a:cubicBezTo>
                    <a:pt x="6872" y="1065"/>
                    <a:pt x="7010" y="816"/>
                    <a:pt x="6965" y="669"/>
                  </a:cubicBezTo>
                  <a:lnTo>
                    <a:pt x="6965" y="669"/>
                  </a:lnTo>
                  <a:cubicBezTo>
                    <a:pt x="7349" y="610"/>
                    <a:pt x="7740" y="583"/>
                    <a:pt x="8132" y="583"/>
                  </a:cubicBezTo>
                  <a:close/>
                  <a:moveTo>
                    <a:pt x="8430" y="1"/>
                  </a:moveTo>
                  <a:cubicBezTo>
                    <a:pt x="7413" y="1"/>
                    <a:pt x="6399" y="182"/>
                    <a:pt x="5441" y="569"/>
                  </a:cubicBezTo>
                  <a:cubicBezTo>
                    <a:pt x="4748" y="847"/>
                    <a:pt x="4128" y="1259"/>
                    <a:pt x="3584" y="1762"/>
                  </a:cubicBezTo>
                  <a:lnTo>
                    <a:pt x="3584" y="1762"/>
                  </a:lnTo>
                  <a:cubicBezTo>
                    <a:pt x="2593" y="2390"/>
                    <a:pt x="1755" y="3245"/>
                    <a:pt x="1151" y="4356"/>
                  </a:cubicBezTo>
                  <a:cubicBezTo>
                    <a:pt x="0" y="6470"/>
                    <a:pt x="293" y="9211"/>
                    <a:pt x="1277" y="11345"/>
                  </a:cubicBezTo>
                  <a:cubicBezTo>
                    <a:pt x="2503" y="13963"/>
                    <a:pt x="5299" y="15126"/>
                    <a:pt x="8145" y="15126"/>
                  </a:cubicBezTo>
                  <a:cubicBezTo>
                    <a:pt x="10302" y="15126"/>
                    <a:pt x="12488" y="14458"/>
                    <a:pt x="14040" y="13249"/>
                  </a:cubicBezTo>
                  <a:cubicBezTo>
                    <a:pt x="15860" y="11826"/>
                    <a:pt x="16907" y="9587"/>
                    <a:pt x="16948" y="7307"/>
                  </a:cubicBezTo>
                  <a:cubicBezTo>
                    <a:pt x="17011" y="4670"/>
                    <a:pt x="15275" y="2599"/>
                    <a:pt x="13099" y="1301"/>
                  </a:cubicBezTo>
                  <a:cubicBezTo>
                    <a:pt x="11683" y="465"/>
                    <a:pt x="10054" y="1"/>
                    <a:pt x="8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487975" y="4569325"/>
              <a:ext cx="645875" cy="604975"/>
            </a:xfrm>
            <a:custGeom>
              <a:rect b="b" l="l" r="r" t="t"/>
              <a:pathLst>
                <a:path extrusionOk="0" h="24199" w="25835">
                  <a:moveTo>
                    <a:pt x="20764" y="0"/>
                  </a:moveTo>
                  <a:cubicBezTo>
                    <a:pt x="20521" y="0"/>
                    <a:pt x="20301" y="409"/>
                    <a:pt x="20561" y="502"/>
                  </a:cubicBezTo>
                  <a:cubicBezTo>
                    <a:pt x="22654" y="1255"/>
                    <a:pt x="24014" y="2364"/>
                    <a:pt x="24056" y="4707"/>
                  </a:cubicBezTo>
                  <a:cubicBezTo>
                    <a:pt x="24077" y="5774"/>
                    <a:pt x="23867" y="6862"/>
                    <a:pt x="23805" y="7909"/>
                  </a:cubicBezTo>
                  <a:cubicBezTo>
                    <a:pt x="23721" y="8871"/>
                    <a:pt x="23846" y="9792"/>
                    <a:pt x="24035" y="10754"/>
                  </a:cubicBezTo>
                  <a:cubicBezTo>
                    <a:pt x="24370" y="12721"/>
                    <a:pt x="24600" y="14646"/>
                    <a:pt x="24788" y="16613"/>
                  </a:cubicBezTo>
                  <a:cubicBezTo>
                    <a:pt x="24914" y="18015"/>
                    <a:pt x="25667" y="20944"/>
                    <a:pt x="24516" y="22074"/>
                  </a:cubicBezTo>
                  <a:cubicBezTo>
                    <a:pt x="23553" y="23016"/>
                    <a:pt x="21524" y="23141"/>
                    <a:pt x="20268" y="23288"/>
                  </a:cubicBezTo>
                  <a:cubicBezTo>
                    <a:pt x="18239" y="23497"/>
                    <a:pt x="16147" y="23455"/>
                    <a:pt x="14117" y="23497"/>
                  </a:cubicBezTo>
                  <a:cubicBezTo>
                    <a:pt x="11423" y="23534"/>
                    <a:pt x="8700" y="23646"/>
                    <a:pt x="5986" y="23646"/>
                  </a:cubicBezTo>
                  <a:cubicBezTo>
                    <a:pt x="4147" y="23646"/>
                    <a:pt x="2313" y="23595"/>
                    <a:pt x="496" y="23434"/>
                  </a:cubicBezTo>
                  <a:cubicBezTo>
                    <a:pt x="490" y="23434"/>
                    <a:pt x="485" y="23433"/>
                    <a:pt x="480" y="23433"/>
                  </a:cubicBezTo>
                  <a:cubicBezTo>
                    <a:pt x="215" y="23433"/>
                    <a:pt x="0" y="23937"/>
                    <a:pt x="328" y="23957"/>
                  </a:cubicBezTo>
                  <a:cubicBezTo>
                    <a:pt x="2399" y="24136"/>
                    <a:pt x="4495" y="24198"/>
                    <a:pt x="6596" y="24198"/>
                  </a:cubicBezTo>
                  <a:cubicBezTo>
                    <a:pt x="9889" y="24198"/>
                    <a:pt x="13195" y="24046"/>
                    <a:pt x="16439" y="23957"/>
                  </a:cubicBezTo>
                  <a:cubicBezTo>
                    <a:pt x="18281" y="23894"/>
                    <a:pt x="20101" y="23873"/>
                    <a:pt x="21901" y="23539"/>
                  </a:cubicBezTo>
                  <a:cubicBezTo>
                    <a:pt x="23030" y="23329"/>
                    <a:pt x="24600" y="22953"/>
                    <a:pt x="25186" y="21844"/>
                  </a:cubicBezTo>
                  <a:cubicBezTo>
                    <a:pt x="25834" y="20547"/>
                    <a:pt x="25499" y="18705"/>
                    <a:pt x="25374" y="17345"/>
                  </a:cubicBezTo>
                  <a:cubicBezTo>
                    <a:pt x="25123" y="15044"/>
                    <a:pt x="24914" y="12784"/>
                    <a:pt x="24516" y="10503"/>
                  </a:cubicBezTo>
                  <a:cubicBezTo>
                    <a:pt x="24077" y="8055"/>
                    <a:pt x="24851" y="5628"/>
                    <a:pt x="24453" y="3180"/>
                  </a:cubicBezTo>
                  <a:cubicBezTo>
                    <a:pt x="24160" y="1464"/>
                    <a:pt x="22319" y="544"/>
                    <a:pt x="20854" y="20"/>
                  </a:cubicBezTo>
                  <a:cubicBezTo>
                    <a:pt x="20824" y="7"/>
                    <a:pt x="20794" y="0"/>
                    <a:pt x="20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706350" y="4504450"/>
              <a:ext cx="220350" cy="80350"/>
            </a:xfrm>
            <a:custGeom>
              <a:rect b="b" l="l" r="r" t="t"/>
              <a:pathLst>
                <a:path extrusionOk="0" h="3214" w="8814">
                  <a:moveTo>
                    <a:pt x="3841" y="778"/>
                  </a:moveTo>
                  <a:cubicBezTo>
                    <a:pt x="3545" y="841"/>
                    <a:pt x="3246" y="890"/>
                    <a:pt x="2948" y="936"/>
                  </a:cubicBezTo>
                  <a:lnTo>
                    <a:pt x="2948" y="936"/>
                  </a:lnTo>
                  <a:cubicBezTo>
                    <a:pt x="2972" y="910"/>
                    <a:pt x="2990" y="882"/>
                    <a:pt x="3004" y="853"/>
                  </a:cubicBezTo>
                  <a:lnTo>
                    <a:pt x="3004" y="853"/>
                  </a:lnTo>
                  <a:cubicBezTo>
                    <a:pt x="3282" y="825"/>
                    <a:pt x="3561" y="801"/>
                    <a:pt x="3841" y="778"/>
                  </a:cubicBezTo>
                  <a:close/>
                  <a:moveTo>
                    <a:pt x="1851" y="984"/>
                  </a:moveTo>
                  <a:cubicBezTo>
                    <a:pt x="1621" y="1056"/>
                    <a:pt x="1391" y="1124"/>
                    <a:pt x="1181" y="1237"/>
                  </a:cubicBezTo>
                  <a:lnTo>
                    <a:pt x="1181" y="1237"/>
                  </a:lnTo>
                  <a:cubicBezTo>
                    <a:pt x="1074" y="1264"/>
                    <a:pt x="974" y="1295"/>
                    <a:pt x="880" y="1330"/>
                  </a:cubicBezTo>
                  <a:lnTo>
                    <a:pt x="880" y="1330"/>
                  </a:lnTo>
                  <a:cubicBezTo>
                    <a:pt x="869" y="1265"/>
                    <a:pt x="857" y="1200"/>
                    <a:pt x="844" y="1134"/>
                  </a:cubicBezTo>
                  <a:lnTo>
                    <a:pt x="844" y="1134"/>
                  </a:lnTo>
                  <a:cubicBezTo>
                    <a:pt x="1180" y="1077"/>
                    <a:pt x="1515" y="1028"/>
                    <a:pt x="1851" y="984"/>
                  </a:cubicBezTo>
                  <a:close/>
                  <a:moveTo>
                    <a:pt x="8144" y="0"/>
                  </a:moveTo>
                  <a:cubicBezTo>
                    <a:pt x="5591" y="188"/>
                    <a:pt x="3018" y="272"/>
                    <a:pt x="507" y="711"/>
                  </a:cubicBezTo>
                  <a:cubicBezTo>
                    <a:pt x="360" y="732"/>
                    <a:pt x="235" y="942"/>
                    <a:pt x="256" y="1109"/>
                  </a:cubicBezTo>
                  <a:cubicBezTo>
                    <a:pt x="292" y="1290"/>
                    <a:pt x="328" y="1461"/>
                    <a:pt x="360" y="1628"/>
                  </a:cubicBezTo>
                  <a:lnTo>
                    <a:pt x="360" y="1628"/>
                  </a:lnTo>
                  <a:cubicBezTo>
                    <a:pt x="28" y="1926"/>
                    <a:pt x="0" y="2328"/>
                    <a:pt x="454" y="2757"/>
                  </a:cubicBezTo>
                  <a:lnTo>
                    <a:pt x="454" y="2757"/>
                  </a:lnTo>
                  <a:cubicBezTo>
                    <a:pt x="452" y="2800"/>
                    <a:pt x="448" y="2843"/>
                    <a:pt x="444" y="2887"/>
                  </a:cubicBezTo>
                  <a:cubicBezTo>
                    <a:pt x="437" y="2981"/>
                    <a:pt x="482" y="3019"/>
                    <a:pt x="548" y="3019"/>
                  </a:cubicBezTo>
                  <a:cubicBezTo>
                    <a:pt x="596" y="3019"/>
                    <a:pt x="654" y="3000"/>
                    <a:pt x="713" y="2967"/>
                  </a:cubicBezTo>
                  <a:lnTo>
                    <a:pt x="713" y="2967"/>
                  </a:lnTo>
                  <a:cubicBezTo>
                    <a:pt x="734" y="2983"/>
                    <a:pt x="756" y="2998"/>
                    <a:pt x="779" y="3013"/>
                  </a:cubicBezTo>
                  <a:cubicBezTo>
                    <a:pt x="816" y="3035"/>
                    <a:pt x="853" y="3045"/>
                    <a:pt x="890" y="3045"/>
                  </a:cubicBezTo>
                  <a:cubicBezTo>
                    <a:pt x="1062" y="3045"/>
                    <a:pt x="1214" y="2833"/>
                    <a:pt x="1197" y="2678"/>
                  </a:cubicBezTo>
                  <a:cubicBezTo>
                    <a:pt x="1141" y="2111"/>
                    <a:pt x="1314" y="1830"/>
                    <a:pt x="1597" y="1638"/>
                  </a:cubicBezTo>
                  <a:lnTo>
                    <a:pt x="1597" y="1638"/>
                  </a:lnTo>
                  <a:cubicBezTo>
                    <a:pt x="2048" y="1564"/>
                    <a:pt x="2483" y="1524"/>
                    <a:pt x="2955" y="1465"/>
                  </a:cubicBezTo>
                  <a:cubicBezTo>
                    <a:pt x="3917" y="1360"/>
                    <a:pt x="4922" y="1025"/>
                    <a:pt x="5863" y="816"/>
                  </a:cubicBezTo>
                  <a:cubicBezTo>
                    <a:pt x="5999" y="791"/>
                    <a:pt x="6709" y="614"/>
                    <a:pt x="7286" y="614"/>
                  </a:cubicBezTo>
                  <a:cubicBezTo>
                    <a:pt x="7524" y="614"/>
                    <a:pt x="7739" y="644"/>
                    <a:pt x="7882" y="727"/>
                  </a:cubicBezTo>
                  <a:lnTo>
                    <a:pt x="7882" y="727"/>
                  </a:lnTo>
                  <a:cubicBezTo>
                    <a:pt x="7981" y="896"/>
                    <a:pt x="8054" y="1154"/>
                    <a:pt x="8108" y="1440"/>
                  </a:cubicBezTo>
                  <a:lnTo>
                    <a:pt x="8108" y="1440"/>
                  </a:lnTo>
                  <a:cubicBezTo>
                    <a:pt x="8167" y="1952"/>
                    <a:pt x="8237" y="2464"/>
                    <a:pt x="8269" y="3013"/>
                  </a:cubicBezTo>
                  <a:cubicBezTo>
                    <a:pt x="8279" y="3010"/>
                    <a:pt x="8289" y="3007"/>
                    <a:pt x="8299" y="3004"/>
                  </a:cubicBezTo>
                  <a:lnTo>
                    <a:pt x="8299" y="3004"/>
                  </a:lnTo>
                  <a:cubicBezTo>
                    <a:pt x="8303" y="3032"/>
                    <a:pt x="8307" y="3056"/>
                    <a:pt x="8311" y="3076"/>
                  </a:cubicBezTo>
                  <a:cubicBezTo>
                    <a:pt x="8331" y="3175"/>
                    <a:pt x="8388" y="3213"/>
                    <a:pt x="8457" y="3213"/>
                  </a:cubicBezTo>
                  <a:cubicBezTo>
                    <a:pt x="8607" y="3213"/>
                    <a:pt x="8813" y="3031"/>
                    <a:pt x="8813" y="2887"/>
                  </a:cubicBezTo>
                  <a:cubicBezTo>
                    <a:pt x="8792" y="2030"/>
                    <a:pt x="8646" y="1151"/>
                    <a:pt x="8541" y="293"/>
                  </a:cubicBezTo>
                  <a:cubicBezTo>
                    <a:pt x="8541" y="209"/>
                    <a:pt x="8479" y="167"/>
                    <a:pt x="8395" y="167"/>
                  </a:cubicBezTo>
                  <a:cubicBezTo>
                    <a:pt x="8368" y="166"/>
                    <a:pt x="8342" y="165"/>
                    <a:pt x="8315" y="163"/>
                  </a:cubicBezTo>
                  <a:lnTo>
                    <a:pt x="8315" y="163"/>
                  </a:lnTo>
                  <a:cubicBezTo>
                    <a:pt x="8314" y="158"/>
                    <a:pt x="8312" y="152"/>
                    <a:pt x="8311" y="146"/>
                  </a:cubicBezTo>
                  <a:cubicBezTo>
                    <a:pt x="8290" y="63"/>
                    <a:pt x="8228" y="0"/>
                    <a:pt x="8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9"/>
          <p:cNvGrpSpPr/>
          <p:nvPr/>
        </p:nvGrpSpPr>
        <p:grpSpPr>
          <a:xfrm>
            <a:off x="3064493" y="4779055"/>
            <a:ext cx="530443" cy="526837"/>
            <a:chOff x="2942175" y="1715156"/>
            <a:chExt cx="637245" cy="666714"/>
          </a:xfrm>
        </p:grpSpPr>
        <p:sp>
          <p:nvSpPr>
            <p:cNvPr id="164" name="Google Shape;164;p19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19"/>
          <p:cNvSpPr/>
          <p:nvPr/>
        </p:nvSpPr>
        <p:spPr>
          <a:xfrm>
            <a:off x="8815437" y="1693400"/>
            <a:ext cx="437360" cy="430352"/>
          </a:xfrm>
          <a:custGeom>
            <a:rect b="b" l="l" r="r" t="t"/>
            <a:pathLst>
              <a:path extrusionOk="0" h="3090" w="2637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5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1" name="Google Shape;171;p20"/>
          <p:cNvGrpSpPr/>
          <p:nvPr/>
        </p:nvGrpSpPr>
        <p:grpSpPr>
          <a:xfrm rot="3420578">
            <a:off x="-14392" y="4589812"/>
            <a:ext cx="1682456" cy="610673"/>
            <a:chOff x="4363675" y="1472525"/>
            <a:chExt cx="1364250" cy="495175"/>
          </a:xfrm>
        </p:grpSpPr>
        <p:sp>
          <p:nvSpPr>
            <p:cNvPr id="172" name="Google Shape;172;p20"/>
            <p:cNvSpPr/>
            <p:nvPr/>
          </p:nvSpPr>
          <p:spPr>
            <a:xfrm>
              <a:off x="4520275" y="1487800"/>
              <a:ext cx="1098100" cy="474975"/>
            </a:xfrm>
            <a:custGeom>
              <a:rect b="b" l="l" r="r" t="t"/>
              <a:pathLst>
                <a:path extrusionOk="0" h="18999" w="43924">
                  <a:moveTo>
                    <a:pt x="40658" y="690"/>
                  </a:moveTo>
                  <a:cubicBezTo>
                    <a:pt x="41238" y="1851"/>
                    <a:pt x="41812" y="3014"/>
                    <a:pt x="42290" y="4209"/>
                  </a:cubicBezTo>
                  <a:lnTo>
                    <a:pt x="42290" y="4209"/>
                  </a:lnTo>
                  <a:cubicBezTo>
                    <a:pt x="28798" y="8026"/>
                    <a:pt x="16139" y="14226"/>
                    <a:pt x="2738" y="18317"/>
                  </a:cubicBezTo>
                  <a:lnTo>
                    <a:pt x="2738" y="18317"/>
                  </a:lnTo>
                  <a:cubicBezTo>
                    <a:pt x="2164" y="16655"/>
                    <a:pt x="2077" y="14830"/>
                    <a:pt x="1349" y="13226"/>
                  </a:cubicBezTo>
                  <a:lnTo>
                    <a:pt x="1349" y="13226"/>
                  </a:lnTo>
                  <a:cubicBezTo>
                    <a:pt x="8111" y="11543"/>
                    <a:pt x="14539" y="8797"/>
                    <a:pt x="21209" y="6842"/>
                  </a:cubicBezTo>
                  <a:cubicBezTo>
                    <a:pt x="27740" y="4909"/>
                    <a:pt x="34153" y="2659"/>
                    <a:pt x="40658" y="690"/>
                  </a:cubicBezTo>
                  <a:close/>
                  <a:moveTo>
                    <a:pt x="41481" y="1"/>
                  </a:moveTo>
                  <a:cubicBezTo>
                    <a:pt x="41332" y="1"/>
                    <a:pt x="41168" y="48"/>
                    <a:pt x="41087" y="83"/>
                  </a:cubicBezTo>
                  <a:cubicBezTo>
                    <a:pt x="34391" y="2092"/>
                    <a:pt x="27800" y="4435"/>
                    <a:pt x="21063" y="6402"/>
                  </a:cubicBezTo>
                  <a:cubicBezTo>
                    <a:pt x="14263" y="8369"/>
                    <a:pt x="7755" y="11194"/>
                    <a:pt x="872" y="12868"/>
                  </a:cubicBezTo>
                  <a:cubicBezTo>
                    <a:pt x="767" y="12899"/>
                    <a:pt x="681" y="12936"/>
                    <a:pt x="613" y="12974"/>
                  </a:cubicBezTo>
                  <a:lnTo>
                    <a:pt x="613" y="12974"/>
                  </a:lnTo>
                  <a:cubicBezTo>
                    <a:pt x="297" y="13065"/>
                    <a:pt x="1" y="13248"/>
                    <a:pt x="56" y="13391"/>
                  </a:cubicBezTo>
                  <a:cubicBezTo>
                    <a:pt x="913" y="15106"/>
                    <a:pt x="913" y="17073"/>
                    <a:pt x="1583" y="18873"/>
                  </a:cubicBezTo>
                  <a:cubicBezTo>
                    <a:pt x="1622" y="18969"/>
                    <a:pt x="1736" y="18999"/>
                    <a:pt x="1864" y="18999"/>
                  </a:cubicBezTo>
                  <a:cubicBezTo>
                    <a:pt x="2014" y="18999"/>
                    <a:pt x="2183" y="18958"/>
                    <a:pt x="2273" y="18935"/>
                  </a:cubicBezTo>
                  <a:cubicBezTo>
                    <a:pt x="16167" y="14793"/>
                    <a:pt x="29202" y="8285"/>
                    <a:pt x="43179" y="4435"/>
                  </a:cubicBezTo>
                  <a:cubicBezTo>
                    <a:pt x="43477" y="4342"/>
                    <a:pt x="43924" y="4034"/>
                    <a:pt x="43562" y="3967"/>
                  </a:cubicBezTo>
                  <a:lnTo>
                    <a:pt x="43562" y="3967"/>
                  </a:lnTo>
                  <a:cubicBezTo>
                    <a:pt x="43045" y="2640"/>
                    <a:pt x="42411" y="1373"/>
                    <a:pt x="41756" y="125"/>
                  </a:cubicBezTo>
                  <a:cubicBezTo>
                    <a:pt x="41710" y="32"/>
                    <a:pt x="41601" y="1"/>
                    <a:pt x="41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528600" y="1472525"/>
              <a:ext cx="199325" cy="128325"/>
            </a:xfrm>
            <a:custGeom>
              <a:rect b="b" l="l" r="r" t="t"/>
              <a:pathLst>
                <a:path extrusionOk="0" h="5133" w="7973">
                  <a:moveTo>
                    <a:pt x="4318" y="500"/>
                  </a:moveTo>
                  <a:cubicBezTo>
                    <a:pt x="5315" y="500"/>
                    <a:pt x="6185" y="812"/>
                    <a:pt x="6571" y="1845"/>
                  </a:cubicBezTo>
                  <a:cubicBezTo>
                    <a:pt x="7148" y="3379"/>
                    <a:pt x="4473" y="4150"/>
                    <a:pt x="3041" y="4521"/>
                  </a:cubicBezTo>
                  <a:lnTo>
                    <a:pt x="3041" y="4521"/>
                  </a:lnTo>
                  <a:cubicBezTo>
                    <a:pt x="2501" y="3334"/>
                    <a:pt x="1923" y="2195"/>
                    <a:pt x="1720" y="925"/>
                  </a:cubicBezTo>
                  <a:lnTo>
                    <a:pt x="1720" y="925"/>
                  </a:lnTo>
                  <a:cubicBezTo>
                    <a:pt x="2531" y="725"/>
                    <a:pt x="3471" y="500"/>
                    <a:pt x="4318" y="500"/>
                  </a:cubicBezTo>
                  <a:close/>
                  <a:moveTo>
                    <a:pt x="5056" y="1"/>
                  </a:moveTo>
                  <a:cubicBezTo>
                    <a:pt x="3658" y="1"/>
                    <a:pt x="2281" y="414"/>
                    <a:pt x="942" y="694"/>
                  </a:cubicBezTo>
                  <a:cubicBezTo>
                    <a:pt x="879" y="694"/>
                    <a:pt x="1" y="1008"/>
                    <a:pt x="252" y="1134"/>
                  </a:cubicBezTo>
                  <a:cubicBezTo>
                    <a:pt x="335" y="1167"/>
                    <a:pt x="405" y="1213"/>
                    <a:pt x="482" y="1241"/>
                  </a:cubicBezTo>
                  <a:lnTo>
                    <a:pt x="482" y="1241"/>
                  </a:lnTo>
                  <a:cubicBezTo>
                    <a:pt x="671" y="2621"/>
                    <a:pt x="1319" y="3771"/>
                    <a:pt x="1905" y="5025"/>
                  </a:cubicBezTo>
                  <a:cubicBezTo>
                    <a:pt x="1931" y="5105"/>
                    <a:pt x="2029" y="5132"/>
                    <a:pt x="2143" y="5132"/>
                  </a:cubicBezTo>
                  <a:cubicBezTo>
                    <a:pt x="2298" y="5132"/>
                    <a:pt x="2481" y="5082"/>
                    <a:pt x="2553" y="5046"/>
                  </a:cubicBezTo>
                  <a:cubicBezTo>
                    <a:pt x="4143" y="4628"/>
                    <a:pt x="7659" y="3958"/>
                    <a:pt x="7847" y="1866"/>
                  </a:cubicBezTo>
                  <a:cubicBezTo>
                    <a:pt x="7972" y="506"/>
                    <a:pt x="6236" y="67"/>
                    <a:pt x="5252" y="4"/>
                  </a:cubicBezTo>
                  <a:cubicBezTo>
                    <a:pt x="5187" y="2"/>
                    <a:pt x="5121" y="1"/>
                    <a:pt x="5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4363675" y="1810000"/>
              <a:ext cx="224950" cy="157700"/>
            </a:xfrm>
            <a:custGeom>
              <a:rect b="b" l="l" r="r" t="t"/>
              <a:pathLst>
                <a:path extrusionOk="0" h="6308" w="8998">
                  <a:moveTo>
                    <a:pt x="6644" y="1277"/>
                  </a:moveTo>
                  <a:lnTo>
                    <a:pt x="6644" y="1277"/>
                  </a:lnTo>
                  <a:cubicBezTo>
                    <a:pt x="7170" y="2683"/>
                    <a:pt x="7473" y="4067"/>
                    <a:pt x="7687" y="5604"/>
                  </a:cubicBezTo>
                  <a:lnTo>
                    <a:pt x="7687" y="5604"/>
                  </a:lnTo>
                  <a:cubicBezTo>
                    <a:pt x="7270" y="5636"/>
                    <a:pt x="6855" y="5649"/>
                    <a:pt x="6440" y="5649"/>
                  </a:cubicBezTo>
                  <a:cubicBezTo>
                    <a:pt x="4892" y="5649"/>
                    <a:pt x="3352" y="5468"/>
                    <a:pt x="1799" y="5387"/>
                  </a:cubicBezTo>
                  <a:lnTo>
                    <a:pt x="1799" y="5387"/>
                  </a:lnTo>
                  <a:cubicBezTo>
                    <a:pt x="3412" y="4019"/>
                    <a:pt x="5092" y="2718"/>
                    <a:pt x="6644" y="1277"/>
                  </a:cubicBezTo>
                  <a:close/>
                  <a:moveTo>
                    <a:pt x="7161" y="1"/>
                  </a:moveTo>
                  <a:cubicBezTo>
                    <a:pt x="6827" y="1"/>
                    <a:pt x="6411" y="171"/>
                    <a:pt x="6336" y="382"/>
                  </a:cubicBezTo>
                  <a:lnTo>
                    <a:pt x="6336" y="382"/>
                  </a:lnTo>
                  <a:cubicBezTo>
                    <a:pt x="4456" y="2259"/>
                    <a:pt x="2264" y="3863"/>
                    <a:pt x="273" y="5608"/>
                  </a:cubicBezTo>
                  <a:cubicBezTo>
                    <a:pt x="1" y="5838"/>
                    <a:pt x="231" y="6047"/>
                    <a:pt x="524" y="6047"/>
                  </a:cubicBezTo>
                  <a:cubicBezTo>
                    <a:pt x="2400" y="6063"/>
                    <a:pt x="4254" y="6307"/>
                    <a:pt x="6118" y="6307"/>
                  </a:cubicBezTo>
                  <a:cubicBezTo>
                    <a:pt x="6832" y="6307"/>
                    <a:pt x="7547" y="6271"/>
                    <a:pt x="8265" y="6173"/>
                  </a:cubicBezTo>
                  <a:cubicBezTo>
                    <a:pt x="8496" y="6152"/>
                    <a:pt x="8998" y="5985"/>
                    <a:pt x="8977" y="5671"/>
                  </a:cubicBezTo>
                  <a:cubicBezTo>
                    <a:pt x="8747" y="3725"/>
                    <a:pt x="8349" y="2009"/>
                    <a:pt x="7575" y="189"/>
                  </a:cubicBezTo>
                  <a:cubicBezTo>
                    <a:pt x="7515" y="56"/>
                    <a:pt x="7351" y="1"/>
                    <a:pt x="7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4386700" y="1898400"/>
              <a:ext cx="80050" cy="55325"/>
            </a:xfrm>
            <a:custGeom>
              <a:rect b="b" l="l" r="r" t="t"/>
              <a:pathLst>
                <a:path extrusionOk="0" h="2213" w="3202">
                  <a:moveTo>
                    <a:pt x="2469" y="1"/>
                  </a:moveTo>
                  <a:cubicBezTo>
                    <a:pt x="2072" y="356"/>
                    <a:pt x="1674" y="754"/>
                    <a:pt x="1256" y="1151"/>
                  </a:cubicBezTo>
                  <a:cubicBezTo>
                    <a:pt x="900" y="1507"/>
                    <a:pt x="314" y="1737"/>
                    <a:pt x="0" y="2135"/>
                  </a:cubicBezTo>
                  <a:cubicBezTo>
                    <a:pt x="708" y="2164"/>
                    <a:pt x="1475" y="2212"/>
                    <a:pt x="2219" y="2212"/>
                  </a:cubicBezTo>
                  <a:cubicBezTo>
                    <a:pt x="2554" y="2212"/>
                    <a:pt x="2884" y="2203"/>
                    <a:pt x="3202" y="2177"/>
                  </a:cubicBezTo>
                  <a:cubicBezTo>
                    <a:pt x="3013" y="1465"/>
                    <a:pt x="2825" y="754"/>
                    <a:pt x="2699" y="21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4366300" y="1887325"/>
              <a:ext cx="115625" cy="77725"/>
            </a:xfrm>
            <a:custGeom>
              <a:rect b="b" l="l" r="r" t="t"/>
              <a:pathLst>
                <a:path extrusionOk="0" h="3109" w="4625">
                  <a:moveTo>
                    <a:pt x="3031" y="1339"/>
                  </a:moveTo>
                  <a:cubicBezTo>
                    <a:pt x="3095" y="1624"/>
                    <a:pt x="3166" y="1909"/>
                    <a:pt x="3240" y="2195"/>
                  </a:cubicBezTo>
                  <a:lnTo>
                    <a:pt x="3240" y="2195"/>
                  </a:lnTo>
                  <a:cubicBezTo>
                    <a:pt x="3181" y="2195"/>
                    <a:pt x="3121" y="2196"/>
                    <a:pt x="3062" y="2196"/>
                  </a:cubicBezTo>
                  <a:cubicBezTo>
                    <a:pt x="2717" y="2196"/>
                    <a:pt x="2373" y="2185"/>
                    <a:pt x="2027" y="2172"/>
                  </a:cubicBezTo>
                  <a:lnTo>
                    <a:pt x="2027" y="2172"/>
                  </a:lnTo>
                  <a:cubicBezTo>
                    <a:pt x="2165" y="2075"/>
                    <a:pt x="2302" y="1977"/>
                    <a:pt x="2427" y="1866"/>
                  </a:cubicBezTo>
                  <a:cubicBezTo>
                    <a:pt x="2639" y="1701"/>
                    <a:pt x="2838" y="1523"/>
                    <a:pt x="3031" y="1339"/>
                  </a:cubicBezTo>
                  <a:close/>
                  <a:moveTo>
                    <a:pt x="3649" y="0"/>
                  </a:moveTo>
                  <a:cubicBezTo>
                    <a:pt x="3605" y="0"/>
                    <a:pt x="3560" y="4"/>
                    <a:pt x="3514" y="12"/>
                  </a:cubicBezTo>
                  <a:lnTo>
                    <a:pt x="3514" y="12"/>
                  </a:lnTo>
                  <a:cubicBezTo>
                    <a:pt x="3492" y="11"/>
                    <a:pt x="3470" y="10"/>
                    <a:pt x="3448" y="10"/>
                  </a:cubicBezTo>
                  <a:cubicBezTo>
                    <a:pt x="2817" y="10"/>
                    <a:pt x="2481" y="431"/>
                    <a:pt x="2009" y="904"/>
                  </a:cubicBezTo>
                  <a:cubicBezTo>
                    <a:pt x="1465" y="1448"/>
                    <a:pt x="754" y="1825"/>
                    <a:pt x="230" y="2389"/>
                  </a:cubicBezTo>
                  <a:cubicBezTo>
                    <a:pt x="0" y="2661"/>
                    <a:pt x="210" y="2996"/>
                    <a:pt x="523" y="3017"/>
                  </a:cubicBezTo>
                  <a:cubicBezTo>
                    <a:pt x="1265" y="3058"/>
                    <a:pt x="2008" y="3109"/>
                    <a:pt x="2738" y="3109"/>
                  </a:cubicBezTo>
                  <a:cubicBezTo>
                    <a:pt x="3119" y="3109"/>
                    <a:pt x="3498" y="3095"/>
                    <a:pt x="3871" y="3059"/>
                  </a:cubicBezTo>
                  <a:cubicBezTo>
                    <a:pt x="4164" y="3017"/>
                    <a:pt x="4624" y="2829"/>
                    <a:pt x="4520" y="2452"/>
                  </a:cubicBezTo>
                  <a:cubicBezTo>
                    <a:pt x="4359" y="1769"/>
                    <a:pt x="4198" y="1106"/>
                    <a:pt x="4056" y="387"/>
                  </a:cubicBezTo>
                  <a:lnTo>
                    <a:pt x="4056" y="387"/>
                  </a:lnTo>
                  <a:cubicBezTo>
                    <a:pt x="4067" y="322"/>
                    <a:pt x="4057" y="260"/>
                    <a:pt x="4022" y="205"/>
                  </a:cubicBezTo>
                  <a:lnTo>
                    <a:pt x="4022" y="205"/>
                  </a:lnTo>
                  <a:cubicBezTo>
                    <a:pt x="3974" y="62"/>
                    <a:pt x="3824" y="0"/>
                    <a:pt x="3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4543100" y="1540500"/>
              <a:ext cx="1042325" cy="357400"/>
            </a:xfrm>
            <a:custGeom>
              <a:rect b="b" l="l" r="r" t="t"/>
              <a:pathLst>
                <a:path extrusionOk="0" h="14296" w="41693">
                  <a:moveTo>
                    <a:pt x="41379" y="0"/>
                  </a:moveTo>
                  <a:cubicBezTo>
                    <a:pt x="41081" y="0"/>
                    <a:pt x="40597" y="88"/>
                    <a:pt x="40446" y="214"/>
                  </a:cubicBezTo>
                  <a:cubicBezTo>
                    <a:pt x="39672" y="863"/>
                    <a:pt x="37893" y="863"/>
                    <a:pt x="36889" y="1177"/>
                  </a:cubicBezTo>
                  <a:cubicBezTo>
                    <a:pt x="35152" y="1741"/>
                    <a:pt x="33374" y="2202"/>
                    <a:pt x="31595" y="2725"/>
                  </a:cubicBezTo>
                  <a:cubicBezTo>
                    <a:pt x="28059" y="3792"/>
                    <a:pt x="24628" y="5152"/>
                    <a:pt x="21154" y="6407"/>
                  </a:cubicBezTo>
                  <a:cubicBezTo>
                    <a:pt x="17786" y="7642"/>
                    <a:pt x="14333" y="8604"/>
                    <a:pt x="10923" y="9818"/>
                  </a:cubicBezTo>
                  <a:cubicBezTo>
                    <a:pt x="9374" y="10362"/>
                    <a:pt x="7910" y="11073"/>
                    <a:pt x="6445" y="11785"/>
                  </a:cubicBezTo>
                  <a:cubicBezTo>
                    <a:pt x="4918" y="12517"/>
                    <a:pt x="2993" y="13731"/>
                    <a:pt x="1298" y="13773"/>
                  </a:cubicBezTo>
                  <a:cubicBezTo>
                    <a:pt x="984" y="13773"/>
                    <a:pt x="0" y="14296"/>
                    <a:pt x="796" y="14296"/>
                  </a:cubicBezTo>
                  <a:cubicBezTo>
                    <a:pt x="2030" y="14254"/>
                    <a:pt x="3160" y="13814"/>
                    <a:pt x="4290" y="13312"/>
                  </a:cubicBezTo>
                  <a:cubicBezTo>
                    <a:pt x="5985" y="12559"/>
                    <a:pt x="7658" y="11722"/>
                    <a:pt x="9332" y="10948"/>
                  </a:cubicBezTo>
                  <a:cubicBezTo>
                    <a:pt x="13224" y="9128"/>
                    <a:pt x="17534" y="8186"/>
                    <a:pt x="21594" y="6721"/>
                  </a:cubicBezTo>
                  <a:cubicBezTo>
                    <a:pt x="25590" y="5257"/>
                    <a:pt x="29545" y="3750"/>
                    <a:pt x="33625" y="2578"/>
                  </a:cubicBezTo>
                  <a:cubicBezTo>
                    <a:pt x="35382" y="2055"/>
                    <a:pt x="37140" y="1490"/>
                    <a:pt x="38939" y="1114"/>
                  </a:cubicBezTo>
                  <a:cubicBezTo>
                    <a:pt x="39818" y="925"/>
                    <a:pt x="40843" y="737"/>
                    <a:pt x="41576" y="130"/>
                  </a:cubicBezTo>
                  <a:cubicBezTo>
                    <a:pt x="41692" y="39"/>
                    <a:pt x="41577" y="0"/>
                    <a:pt x="4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5560275" y="1479400"/>
              <a:ext cx="75725" cy="119325"/>
            </a:xfrm>
            <a:custGeom>
              <a:rect b="b" l="l" r="r" t="t"/>
              <a:pathLst>
                <a:path extrusionOk="0" h="4773" w="3029">
                  <a:moveTo>
                    <a:pt x="993" y="1"/>
                  </a:moveTo>
                  <a:cubicBezTo>
                    <a:pt x="544" y="1"/>
                    <a:pt x="0" y="468"/>
                    <a:pt x="407" y="859"/>
                  </a:cubicBezTo>
                  <a:cubicBezTo>
                    <a:pt x="847" y="1298"/>
                    <a:pt x="931" y="2135"/>
                    <a:pt x="1056" y="2721"/>
                  </a:cubicBezTo>
                  <a:cubicBezTo>
                    <a:pt x="1203" y="3369"/>
                    <a:pt x="1349" y="3997"/>
                    <a:pt x="1684" y="4562"/>
                  </a:cubicBezTo>
                  <a:cubicBezTo>
                    <a:pt x="1770" y="4710"/>
                    <a:pt x="1931" y="4773"/>
                    <a:pt x="2107" y="4773"/>
                  </a:cubicBezTo>
                  <a:cubicBezTo>
                    <a:pt x="2527" y="4773"/>
                    <a:pt x="3029" y="4416"/>
                    <a:pt x="2793" y="4018"/>
                  </a:cubicBezTo>
                  <a:cubicBezTo>
                    <a:pt x="2102" y="2825"/>
                    <a:pt x="2374" y="1152"/>
                    <a:pt x="1328" y="126"/>
                  </a:cubicBezTo>
                  <a:cubicBezTo>
                    <a:pt x="1240" y="38"/>
                    <a:pt x="1120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5598700" y="1475175"/>
              <a:ext cx="70975" cy="106500"/>
            </a:xfrm>
            <a:custGeom>
              <a:rect b="b" l="l" r="r" t="t"/>
              <a:pathLst>
                <a:path extrusionOk="0" h="4260" w="2839">
                  <a:moveTo>
                    <a:pt x="907" y="1"/>
                  </a:moveTo>
                  <a:cubicBezTo>
                    <a:pt x="514" y="1"/>
                    <a:pt x="1" y="241"/>
                    <a:pt x="84" y="546"/>
                  </a:cubicBezTo>
                  <a:cubicBezTo>
                    <a:pt x="398" y="1781"/>
                    <a:pt x="1088" y="2848"/>
                    <a:pt x="1507" y="4041"/>
                  </a:cubicBezTo>
                  <a:cubicBezTo>
                    <a:pt x="1556" y="4195"/>
                    <a:pt x="1727" y="4260"/>
                    <a:pt x="1928" y="4260"/>
                  </a:cubicBezTo>
                  <a:cubicBezTo>
                    <a:pt x="2326" y="4260"/>
                    <a:pt x="2839" y="4005"/>
                    <a:pt x="2741" y="3685"/>
                  </a:cubicBezTo>
                  <a:cubicBezTo>
                    <a:pt x="2323" y="2513"/>
                    <a:pt x="1611" y="1446"/>
                    <a:pt x="1318" y="212"/>
                  </a:cubicBezTo>
                  <a:cubicBezTo>
                    <a:pt x="1276" y="63"/>
                    <a:pt x="1107" y="1"/>
                    <a:pt x="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20"/>
          <p:cNvGrpSpPr/>
          <p:nvPr/>
        </p:nvGrpSpPr>
        <p:grpSpPr>
          <a:xfrm>
            <a:off x="5865516" y="-83313"/>
            <a:ext cx="1335271" cy="622817"/>
            <a:chOff x="3474325" y="1617750"/>
            <a:chExt cx="380300" cy="177375"/>
          </a:xfrm>
        </p:grpSpPr>
        <p:sp>
          <p:nvSpPr>
            <p:cNvPr id="181" name="Google Shape;181;p20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20"/>
          <p:cNvSpPr/>
          <p:nvPr/>
        </p:nvSpPr>
        <p:spPr>
          <a:xfrm>
            <a:off x="8142858" y="4603988"/>
            <a:ext cx="861080" cy="808712"/>
          </a:xfrm>
          <a:custGeom>
            <a:rect b="b" l="l" r="r" t="t"/>
            <a:pathLst>
              <a:path extrusionOk="0" h="10146" w="10803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-66412" y="1648371"/>
            <a:ext cx="307903" cy="348882"/>
          </a:xfrm>
          <a:custGeom>
            <a:rect b="b" l="l" r="r" t="t"/>
            <a:pathLst>
              <a:path extrusionOk="0" h="3100" w="2736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772375" y="2142324"/>
            <a:ext cx="5067600" cy="151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842802" y="1210900"/>
            <a:ext cx="14697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772375" y="3638525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772371" y="-72824"/>
            <a:ext cx="320452" cy="383663"/>
          </a:xfrm>
          <a:custGeom>
            <a:rect b="b" l="l" r="r" t="t"/>
            <a:pathLst>
              <a:path extrusionOk="0" h="5232" w="4370">
                <a:moveTo>
                  <a:pt x="1635" y="428"/>
                </a:moveTo>
                <a:cubicBezTo>
                  <a:pt x="1701" y="529"/>
                  <a:pt x="1835" y="662"/>
                  <a:pt x="1868" y="762"/>
                </a:cubicBezTo>
                <a:cubicBezTo>
                  <a:pt x="1968" y="929"/>
                  <a:pt x="2002" y="1096"/>
                  <a:pt x="2068" y="1262"/>
                </a:cubicBezTo>
                <a:cubicBezTo>
                  <a:pt x="2335" y="1896"/>
                  <a:pt x="2802" y="2330"/>
                  <a:pt x="3469" y="2497"/>
                </a:cubicBezTo>
                <a:cubicBezTo>
                  <a:pt x="3536" y="2530"/>
                  <a:pt x="3569" y="2530"/>
                  <a:pt x="3703" y="2563"/>
                </a:cubicBezTo>
                <a:cubicBezTo>
                  <a:pt x="3036" y="2897"/>
                  <a:pt x="2502" y="3264"/>
                  <a:pt x="2569" y="4164"/>
                </a:cubicBezTo>
                <a:cubicBezTo>
                  <a:pt x="2202" y="3230"/>
                  <a:pt x="1468" y="2897"/>
                  <a:pt x="534" y="2730"/>
                </a:cubicBezTo>
                <a:cubicBezTo>
                  <a:pt x="701" y="2663"/>
                  <a:pt x="834" y="2563"/>
                  <a:pt x="901" y="2497"/>
                </a:cubicBezTo>
                <a:cubicBezTo>
                  <a:pt x="1368" y="2196"/>
                  <a:pt x="1568" y="1763"/>
                  <a:pt x="1535" y="1229"/>
                </a:cubicBezTo>
                <a:lnTo>
                  <a:pt x="1535" y="495"/>
                </a:lnTo>
                <a:cubicBezTo>
                  <a:pt x="1568" y="428"/>
                  <a:pt x="1568" y="428"/>
                  <a:pt x="1635" y="428"/>
                </a:cubicBezTo>
                <a:close/>
                <a:moveTo>
                  <a:pt x="1579" y="1"/>
                </a:moveTo>
                <a:cubicBezTo>
                  <a:pt x="1524" y="1"/>
                  <a:pt x="1474" y="9"/>
                  <a:pt x="1435" y="28"/>
                </a:cubicBezTo>
                <a:cubicBezTo>
                  <a:pt x="1334" y="95"/>
                  <a:pt x="1234" y="295"/>
                  <a:pt x="1201" y="462"/>
                </a:cubicBezTo>
                <a:cubicBezTo>
                  <a:pt x="1168" y="729"/>
                  <a:pt x="1168" y="996"/>
                  <a:pt x="1201" y="1229"/>
                </a:cubicBezTo>
                <a:cubicBezTo>
                  <a:pt x="1234" y="1629"/>
                  <a:pt x="1101" y="1930"/>
                  <a:pt x="734" y="2130"/>
                </a:cubicBezTo>
                <a:cubicBezTo>
                  <a:pt x="567" y="2263"/>
                  <a:pt x="367" y="2363"/>
                  <a:pt x="200" y="2530"/>
                </a:cubicBezTo>
                <a:cubicBezTo>
                  <a:pt x="67" y="2597"/>
                  <a:pt x="0" y="2763"/>
                  <a:pt x="34" y="2897"/>
                </a:cubicBezTo>
                <a:cubicBezTo>
                  <a:pt x="67" y="3030"/>
                  <a:pt x="200" y="3130"/>
                  <a:pt x="334" y="3197"/>
                </a:cubicBezTo>
                <a:cubicBezTo>
                  <a:pt x="467" y="3264"/>
                  <a:pt x="634" y="3264"/>
                  <a:pt x="801" y="3297"/>
                </a:cubicBezTo>
                <a:cubicBezTo>
                  <a:pt x="1501" y="3397"/>
                  <a:pt x="2002" y="3831"/>
                  <a:pt x="2235" y="4498"/>
                </a:cubicBezTo>
                <a:cubicBezTo>
                  <a:pt x="2335" y="4732"/>
                  <a:pt x="2535" y="4932"/>
                  <a:pt x="2702" y="5232"/>
                </a:cubicBezTo>
                <a:cubicBezTo>
                  <a:pt x="3036" y="4832"/>
                  <a:pt x="3069" y="4431"/>
                  <a:pt x="3036" y="4031"/>
                </a:cubicBezTo>
                <a:cubicBezTo>
                  <a:pt x="3036" y="3664"/>
                  <a:pt x="3202" y="3364"/>
                  <a:pt x="3503" y="3197"/>
                </a:cubicBezTo>
                <a:lnTo>
                  <a:pt x="4136" y="2830"/>
                </a:lnTo>
                <a:cubicBezTo>
                  <a:pt x="4370" y="2597"/>
                  <a:pt x="4337" y="2330"/>
                  <a:pt x="4036" y="2196"/>
                </a:cubicBezTo>
                <a:cubicBezTo>
                  <a:pt x="3870" y="2096"/>
                  <a:pt x="3703" y="2063"/>
                  <a:pt x="3536" y="2030"/>
                </a:cubicBezTo>
                <a:cubicBezTo>
                  <a:pt x="3136" y="1930"/>
                  <a:pt x="2836" y="1629"/>
                  <a:pt x="2635" y="1262"/>
                </a:cubicBezTo>
                <a:cubicBezTo>
                  <a:pt x="2535" y="1062"/>
                  <a:pt x="2502" y="862"/>
                  <a:pt x="2369" y="629"/>
                </a:cubicBezTo>
                <a:cubicBezTo>
                  <a:pt x="2235" y="462"/>
                  <a:pt x="2135" y="228"/>
                  <a:pt x="1968" y="95"/>
                </a:cubicBezTo>
                <a:cubicBezTo>
                  <a:pt x="1874" y="48"/>
                  <a:pt x="1713" y="1"/>
                  <a:pt x="15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rot="128642">
            <a:off x="5108100" y="4883976"/>
            <a:ext cx="863865" cy="374991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rgbClr val="09B9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idx="1" type="subTitle"/>
          </p:nvPr>
        </p:nvSpPr>
        <p:spPr>
          <a:xfrm>
            <a:off x="720000" y="21169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1"/>
          <p:cNvSpPr txBox="1"/>
          <p:nvPr>
            <p:ph idx="2" type="subTitle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1"/>
          <p:cNvSpPr txBox="1"/>
          <p:nvPr>
            <p:ph idx="3" type="subTitle"/>
          </p:nvPr>
        </p:nvSpPr>
        <p:spPr>
          <a:xfrm>
            <a:off x="720000" y="3550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4" type="subTitle"/>
          </p:nvPr>
        </p:nvSpPr>
        <p:spPr>
          <a:xfrm>
            <a:off x="3419269" y="3550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5" type="subTitle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6" type="subTitle"/>
          </p:nvPr>
        </p:nvSpPr>
        <p:spPr>
          <a:xfrm>
            <a:off x="6118545" y="3550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1"/>
          <p:cNvSpPr txBox="1"/>
          <p:nvPr>
            <p:ph hasCustomPrompt="1" idx="7" type="title"/>
          </p:nvPr>
        </p:nvSpPr>
        <p:spPr>
          <a:xfrm>
            <a:off x="818402" y="134478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21"/>
          <p:cNvSpPr txBox="1"/>
          <p:nvPr>
            <p:ph hasCustomPrompt="1" idx="8" type="title"/>
          </p:nvPr>
        </p:nvSpPr>
        <p:spPr>
          <a:xfrm>
            <a:off x="818402" y="27781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21"/>
          <p:cNvSpPr txBox="1"/>
          <p:nvPr>
            <p:ph hasCustomPrompt="1" idx="9" type="title"/>
          </p:nvPr>
        </p:nvSpPr>
        <p:spPr>
          <a:xfrm>
            <a:off x="3517677" y="134478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21"/>
          <p:cNvSpPr txBox="1"/>
          <p:nvPr>
            <p:ph hasCustomPrompt="1" idx="13" type="title"/>
          </p:nvPr>
        </p:nvSpPr>
        <p:spPr>
          <a:xfrm>
            <a:off x="3517677" y="27781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21"/>
          <p:cNvSpPr txBox="1"/>
          <p:nvPr>
            <p:ph hasCustomPrompt="1" idx="14" type="title"/>
          </p:nvPr>
        </p:nvSpPr>
        <p:spPr>
          <a:xfrm>
            <a:off x="6216952" y="134478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21"/>
          <p:cNvSpPr txBox="1"/>
          <p:nvPr>
            <p:ph hasCustomPrompt="1" idx="15" type="title"/>
          </p:nvPr>
        </p:nvSpPr>
        <p:spPr>
          <a:xfrm>
            <a:off x="6216952" y="2778191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" name="Google Shape;199;p21"/>
          <p:cNvSpPr txBox="1"/>
          <p:nvPr>
            <p:ph idx="16" type="subTitle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00" name="Google Shape;200;p21"/>
          <p:cNvSpPr txBox="1"/>
          <p:nvPr>
            <p:ph idx="17" type="subTitle"/>
          </p:nvPr>
        </p:nvSpPr>
        <p:spPr>
          <a:xfrm>
            <a:off x="3419275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01" name="Google Shape;201;p21"/>
          <p:cNvSpPr txBox="1"/>
          <p:nvPr>
            <p:ph idx="18" type="subTitle"/>
          </p:nvPr>
        </p:nvSpPr>
        <p:spPr>
          <a:xfrm>
            <a:off x="6118550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02" name="Google Shape;202;p21"/>
          <p:cNvSpPr txBox="1"/>
          <p:nvPr>
            <p:ph idx="19" type="subTitle"/>
          </p:nvPr>
        </p:nvSpPr>
        <p:spPr>
          <a:xfrm>
            <a:off x="720000" y="33376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03" name="Google Shape;203;p21"/>
          <p:cNvSpPr txBox="1"/>
          <p:nvPr>
            <p:ph idx="20" type="subTitle"/>
          </p:nvPr>
        </p:nvSpPr>
        <p:spPr>
          <a:xfrm>
            <a:off x="3419275" y="33376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04" name="Google Shape;204;p21"/>
          <p:cNvSpPr txBox="1"/>
          <p:nvPr>
            <p:ph idx="21" type="subTitle"/>
          </p:nvPr>
        </p:nvSpPr>
        <p:spPr>
          <a:xfrm>
            <a:off x="6118550" y="33376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grpSp>
        <p:nvGrpSpPr>
          <p:cNvPr id="205" name="Google Shape;205;p21"/>
          <p:cNvGrpSpPr/>
          <p:nvPr/>
        </p:nvGrpSpPr>
        <p:grpSpPr>
          <a:xfrm>
            <a:off x="-74144" y="4359759"/>
            <a:ext cx="1039436" cy="484801"/>
            <a:chOff x="3474325" y="1617750"/>
            <a:chExt cx="380300" cy="177375"/>
          </a:xfrm>
        </p:grpSpPr>
        <p:sp>
          <p:nvSpPr>
            <p:cNvPr id="206" name="Google Shape;206;p21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1226400" y="3017463"/>
            <a:ext cx="6691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0" name="Google Shape;210;p22"/>
          <p:cNvSpPr txBox="1"/>
          <p:nvPr>
            <p:ph idx="1" type="subTitle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11" name="Google Shape;211;p22"/>
          <p:cNvGrpSpPr/>
          <p:nvPr/>
        </p:nvGrpSpPr>
        <p:grpSpPr>
          <a:xfrm>
            <a:off x="2162515" y="-273758"/>
            <a:ext cx="1074919" cy="1083091"/>
            <a:chOff x="2787150" y="2134475"/>
            <a:chExt cx="487050" cy="490775"/>
          </a:xfrm>
        </p:grpSpPr>
        <p:sp>
          <p:nvSpPr>
            <p:cNvPr id="212" name="Google Shape;212;p22"/>
            <p:cNvSpPr/>
            <p:nvPr/>
          </p:nvSpPr>
          <p:spPr>
            <a:xfrm>
              <a:off x="2787150" y="2373650"/>
              <a:ext cx="233525" cy="251600"/>
            </a:xfrm>
            <a:custGeom>
              <a:rect b="b" l="l" r="r" t="t"/>
              <a:pathLst>
                <a:path extrusionOk="0" h="10064" w="9341">
                  <a:moveTo>
                    <a:pt x="2431" y="3825"/>
                  </a:moveTo>
                  <a:cubicBezTo>
                    <a:pt x="2454" y="3825"/>
                    <a:pt x="2478" y="3830"/>
                    <a:pt x="2503" y="3843"/>
                  </a:cubicBezTo>
                  <a:cubicBezTo>
                    <a:pt x="2603" y="3910"/>
                    <a:pt x="2636" y="4076"/>
                    <a:pt x="2636" y="4143"/>
                  </a:cubicBezTo>
                  <a:cubicBezTo>
                    <a:pt x="2603" y="4443"/>
                    <a:pt x="2503" y="4744"/>
                    <a:pt x="2436" y="5010"/>
                  </a:cubicBezTo>
                  <a:cubicBezTo>
                    <a:pt x="2436" y="5130"/>
                    <a:pt x="2356" y="5249"/>
                    <a:pt x="2220" y="5249"/>
                  </a:cubicBezTo>
                  <a:cubicBezTo>
                    <a:pt x="2204" y="5249"/>
                    <a:pt x="2187" y="5247"/>
                    <a:pt x="2169" y="5244"/>
                  </a:cubicBezTo>
                  <a:cubicBezTo>
                    <a:pt x="2102" y="5244"/>
                    <a:pt x="2002" y="5110"/>
                    <a:pt x="1969" y="5077"/>
                  </a:cubicBezTo>
                  <a:cubicBezTo>
                    <a:pt x="2069" y="4643"/>
                    <a:pt x="2169" y="4343"/>
                    <a:pt x="2203" y="4010"/>
                  </a:cubicBezTo>
                  <a:cubicBezTo>
                    <a:pt x="2257" y="3928"/>
                    <a:pt x="2333" y="3825"/>
                    <a:pt x="2431" y="3825"/>
                  </a:cubicBezTo>
                  <a:close/>
                  <a:moveTo>
                    <a:pt x="5051" y="4503"/>
                  </a:moveTo>
                  <a:cubicBezTo>
                    <a:pt x="5060" y="4503"/>
                    <a:pt x="5067" y="4505"/>
                    <a:pt x="5071" y="4510"/>
                  </a:cubicBezTo>
                  <a:cubicBezTo>
                    <a:pt x="5171" y="4577"/>
                    <a:pt x="5271" y="4677"/>
                    <a:pt x="5271" y="4777"/>
                  </a:cubicBezTo>
                  <a:cubicBezTo>
                    <a:pt x="5171" y="5110"/>
                    <a:pt x="5105" y="5477"/>
                    <a:pt x="4971" y="5811"/>
                  </a:cubicBezTo>
                  <a:cubicBezTo>
                    <a:pt x="4938" y="5844"/>
                    <a:pt x="4804" y="5944"/>
                    <a:pt x="4704" y="5944"/>
                  </a:cubicBezTo>
                  <a:cubicBezTo>
                    <a:pt x="4638" y="5944"/>
                    <a:pt x="4538" y="5811"/>
                    <a:pt x="4504" y="5778"/>
                  </a:cubicBezTo>
                  <a:cubicBezTo>
                    <a:pt x="4638" y="5344"/>
                    <a:pt x="4704" y="4977"/>
                    <a:pt x="4838" y="4643"/>
                  </a:cubicBezTo>
                  <a:cubicBezTo>
                    <a:pt x="4867" y="4586"/>
                    <a:pt x="4995" y="4503"/>
                    <a:pt x="5051" y="4503"/>
                  </a:cubicBezTo>
                  <a:close/>
                  <a:moveTo>
                    <a:pt x="2031" y="6636"/>
                  </a:moveTo>
                  <a:cubicBezTo>
                    <a:pt x="2092" y="6636"/>
                    <a:pt x="2214" y="6696"/>
                    <a:pt x="2269" y="6778"/>
                  </a:cubicBezTo>
                  <a:cubicBezTo>
                    <a:pt x="2336" y="6812"/>
                    <a:pt x="2336" y="6945"/>
                    <a:pt x="2369" y="7012"/>
                  </a:cubicBezTo>
                  <a:cubicBezTo>
                    <a:pt x="2515" y="7303"/>
                    <a:pt x="2789" y="7464"/>
                    <a:pt x="3064" y="7464"/>
                  </a:cubicBezTo>
                  <a:cubicBezTo>
                    <a:pt x="3231" y="7464"/>
                    <a:pt x="3398" y="7405"/>
                    <a:pt x="3537" y="7279"/>
                  </a:cubicBezTo>
                  <a:cubicBezTo>
                    <a:pt x="3634" y="7201"/>
                    <a:pt x="3719" y="7146"/>
                    <a:pt x="3800" y="7146"/>
                  </a:cubicBezTo>
                  <a:cubicBezTo>
                    <a:pt x="3858" y="7146"/>
                    <a:pt x="3914" y="7175"/>
                    <a:pt x="3970" y="7245"/>
                  </a:cubicBezTo>
                  <a:cubicBezTo>
                    <a:pt x="4104" y="7412"/>
                    <a:pt x="3970" y="7512"/>
                    <a:pt x="3837" y="7612"/>
                  </a:cubicBezTo>
                  <a:cubicBezTo>
                    <a:pt x="3604" y="7779"/>
                    <a:pt x="3337" y="7846"/>
                    <a:pt x="3170" y="7946"/>
                  </a:cubicBezTo>
                  <a:cubicBezTo>
                    <a:pt x="2469" y="7912"/>
                    <a:pt x="2002" y="7479"/>
                    <a:pt x="1836" y="6878"/>
                  </a:cubicBezTo>
                  <a:cubicBezTo>
                    <a:pt x="1836" y="6812"/>
                    <a:pt x="1936" y="6678"/>
                    <a:pt x="2002" y="6645"/>
                  </a:cubicBezTo>
                  <a:cubicBezTo>
                    <a:pt x="2008" y="6639"/>
                    <a:pt x="2018" y="6636"/>
                    <a:pt x="2031" y="6636"/>
                  </a:cubicBezTo>
                  <a:close/>
                  <a:moveTo>
                    <a:pt x="1987" y="1"/>
                  </a:moveTo>
                  <a:cubicBezTo>
                    <a:pt x="1613" y="1"/>
                    <a:pt x="1230" y="160"/>
                    <a:pt x="868" y="474"/>
                  </a:cubicBezTo>
                  <a:cubicBezTo>
                    <a:pt x="701" y="641"/>
                    <a:pt x="535" y="907"/>
                    <a:pt x="435" y="1108"/>
                  </a:cubicBezTo>
                  <a:cubicBezTo>
                    <a:pt x="101" y="1675"/>
                    <a:pt x="34" y="2342"/>
                    <a:pt x="34" y="3009"/>
                  </a:cubicBezTo>
                  <a:cubicBezTo>
                    <a:pt x="1" y="4977"/>
                    <a:pt x="435" y="6812"/>
                    <a:pt x="1035" y="8646"/>
                  </a:cubicBezTo>
                  <a:cubicBezTo>
                    <a:pt x="1135" y="8980"/>
                    <a:pt x="1302" y="9313"/>
                    <a:pt x="1502" y="9614"/>
                  </a:cubicBezTo>
                  <a:cubicBezTo>
                    <a:pt x="1706" y="9931"/>
                    <a:pt x="1910" y="10064"/>
                    <a:pt x="2177" y="10064"/>
                  </a:cubicBezTo>
                  <a:cubicBezTo>
                    <a:pt x="2303" y="10064"/>
                    <a:pt x="2442" y="10034"/>
                    <a:pt x="2603" y="9981"/>
                  </a:cubicBezTo>
                  <a:cubicBezTo>
                    <a:pt x="2803" y="9914"/>
                    <a:pt x="3003" y="9847"/>
                    <a:pt x="3203" y="9747"/>
                  </a:cubicBezTo>
                  <a:cubicBezTo>
                    <a:pt x="4604" y="9013"/>
                    <a:pt x="5939" y="8279"/>
                    <a:pt x="7139" y="7312"/>
                  </a:cubicBezTo>
                  <a:cubicBezTo>
                    <a:pt x="7807" y="6812"/>
                    <a:pt x="8374" y="6245"/>
                    <a:pt x="8841" y="5511"/>
                  </a:cubicBezTo>
                  <a:cubicBezTo>
                    <a:pt x="9141" y="5010"/>
                    <a:pt x="9341" y="4477"/>
                    <a:pt x="9308" y="3843"/>
                  </a:cubicBezTo>
                  <a:cubicBezTo>
                    <a:pt x="9274" y="3109"/>
                    <a:pt x="8707" y="2442"/>
                    <a:pt x="8007" y="2342"/>
                  </a:cubicBezTo>
                  <a:cubicBezTo>
                    <a:pt x="7807" y="2308"/>
                    <a:pt x="7598" y="2292"/>
                    <a:pt x="7390" y="2292"/>
                  </a:cubicBezTo>
                  <a:cubicBezTo>
                    <a:pt x="7181" y="2292"/>
                    <a:pt x="6973" y="2308"/>
                    <a:pt x="6772" y="2342"/>
                  </a:cubicBezTo>
                  <a:cubicBezTo>
                    <a:pt x="5772" y="2509"/>
                    <a:pt x="5005" y="3109"/>
                    <a:pt x="4437" y="3943"/>
                  </a:cubicBezTo>
                  <a:cubicBezTo>
                    <a:pt x="4371" y="3976"/>
                    <a:pt x="4371" y="4010"/>
                    <a:pt x="4304" y="4010"/>
                  </a:cubicBezTo>
                  <a:cubicBezTo>
                    <a:pt x="4304" y="3643"/>
                    <a:pt x="4271" y="3309"/>
                    <a:pt x="4271" y="2942"/>
                  </a:cubicBezTo>
                  <a:cubicBezTo>
                    <a:pt x="4271" y="2909"/>
                    <a:pt x="4204" y="2842"/>
                    <a:pt x="4204" y="2809"/>
                  </a:cubicBezTo>
                  <a:cubicBezTo>
                    <a:pt x="4037" y="1975"/>
                    <a:pt x="3770" y="1241"/>
                    <a:pt x="3170" y="607"/>
                  </a:cubicBezTo>
                  <a:cubicBezTo>
                    <a:pt x="2817" y="201"/>
                    <a:pt x="2408" y="1"/>
                    <a:pt x="1987" y="1"/>
                  </a:cubicBezTo>
                  <a:close/>
                </a:path>
              </a:pathLst>
            </a:custGeom>
            <a:solidFill>
              <a:srgbClr val="FE6D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2894750" y="2134475"/>
              <a:ext cx="303575" cy="339425"/>
            </a:xfrm>
            <a:custGeom>
              <a:rect b="b" l="l" r="r" t="t"/>
              <a:pathLst>
                <a:path extrusionOk="0" h="13577" w="12143">
                  <a:moveTo>
                    <a:pt x="3703" y="0"/>
                  </a:moveTo>
                  <a:lnTo>
                    <a:pt x="3703" y="0"/>
                  </a:lnTo>
                  <a:cubicBezTo>
                    <a:pt x="3803" y="2335"/>
                    <a:pt x="4870" y="3903"/>
                    <a:pt x="6872" y="4971"/>
                  </a:cubicBezTo>
                  <a:cubicBezTo>
                    <a:pt x="3703" y="6672"/>
                    <a:pt x="1368" y="9174"/>
                    <a:pt x="0" y="12509"/>
                  </a:cubicBezTo>
                  <a:cubicBezTo>
                    <a:pt x="0" y="12876"/>
                    <a:pt x="33" y="13210"/>
                    <a:pt x="33" y="13577"/>
                  </a:cubicBezTo>
                  <a:cubicBezTo>
                    <a:pt x="67" y="13577"/>
                    <a:pt x="67" y="13543"/>
                    <a:pt x="133" y="13510"/>
                  </a:cubicBezTo>
                  <a:cubicBezTo>
                    <a:pt x="167" y="13377"/>
                    <a:pt x="167" y="13310"/>
                    <a:pt x="300" y="13210"/>
                  </a:cubicBezTo>
                  <a:cubicBezTo>
                    <a:pt x="1034" y="11042"/>
                    <a:pt x="2302" y="9174"/>
                    <a:pt x="4003" y="7572"/>
                  </a:cubicBezTo>
                  <a:cubicBezTo>
                    <a:pt x="5004" y="6638"/>
                    <a:pt x="6138" y="5871"/>
                    <a:pt x="7405" y="5237"/>
                  </a:cubicBezTo>
                  <a:cubicBezTo>
                    <a:pt x="7806" y="5638"/>
                    <a:pt x="8139" y="6005"/>
                    <a:pt x="8473" y="6405"/>
                  </a:cubicBezTo>
                  <a:cubicBezTo>
                    <a:pt x="9740" y="8006"/>
                    <a:pt x="10674" y="9841"/>
                    <a:pt x="11408" y="11709"/>
                  </a:cubicBezTo>
                  <a:cubicBezTo>
                    <a:pt x="11575" y="12142"/>
                    <a:pt x="11708" y="12576"/>
                    <a:pt x="11875" y="13010"/>
                  </a:cubicBezTo>
                  <a:cubicBezTo>
                    <a:pt x="11875" y="13043"/>
                    <a:pt x="11909" y="13076"/>
                    <a:pt x="11909" y="13143"/>
                  </a:cubicBezTo>
                  <a:lnTo>
                    <a:pt x="12042" y="13243"/>
                  </a:lnTo>
                  <a:cubicBezTo>
                    <a:pt x="12075" y="12910"/>
                    <a:pt x="12075" y="12643"/>
                    <a:pt x="12142" y="12309"/>
                  </a:cubicBezTo>
                  <a:cubicBezTo>
                    <a:pt x="12009" y="11976"/>
                    <a:pt x="11842" y="11642"/>
                    <a:pt x="11708" y="11308"/>
                  </a:cubicBezTo>
                  <a:cubicBezTo>
                    <a:pt x="10841" y="9307"/>
                    <a:pt x="9840" y="7406"/>
                    <a:pt x="8406" y="5738"/>
                  </a:cubicBezTo>
                  <a:cubicBezTo>
                    <a:pt x="8373" y="5704"/>
                    <a:pt x="8373" y="5671"/>
                    <a:pt x="8339" y="5571"/>
                  </a:cubicBezTo>
                  <a:cubicBezTo>
                    <a:pt x="8906" y="5538"/>
                    <a:pt x="9473" y="5304"/>
                    <a:pt x="9907" y="4971"/>
                  </a:cubicBezTo>
                  <a:cubicBezTo>
                    <a:pt x="10708" y="4470"/>
                    <a:pt x="11408" y="3870"/>
                    <a:pt x="11842" y="3002"/>
                  </a:cubicBezTo>
                  <a:cubicBezTo>
                    <a:pt x="11975" y="2702"/>
                    <a:pt x="12042" y="2402"/>
                    <a:pt x="12142" y="2068"/>
                  </a:cubicBezTo>
                  <a:cubicBezTo>
                    <a:pt x="11962" y="2058"/>
                    <a:pt x="11785" y="2053"/>
                    <a:pt x="11611" y="2053"/>
                  </a:cubicBezTo>
                  <a:cubicBezTo>
                    <a:pt x="10045" y="2053"/>
                    <a:pt x="8730" y="2485"/>
                    <a:pt x="7739" y="3836"/>
                  </a:cubicBezTo>
                  <a:cubicBezTo>
                    <a:pt x="7205" y="1668"/>
                    <a:pt x="5704" y="567"/>
                    <a:pt x="3703" y="0"/>
                  </a:cubicBezTo>
                  <a:close/>
                </a:path>
              </a:pathLst>
            </a:custGeom>
            <a:solidFill>
              <a:srgbClr val="04B7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3119075" y="2399250"/>
              <a:ext cx="155125" cy="184675"/>
            </a:xfrm>
            <a:custGeom>
              <a:rect b="b" l="l" r="r" t="t"/>
              <a:pathLst>
                <a:path extrusionOk="0" h="7387" w="6205">
                  <a:moveTo>
                    <a:pt x="4203" y="2652"/>
                  </a:moveTo>
                  <a:cubicBezTo>
                    <a:pt x="4236" y="2652"/>
                    <a:pt x="4370" y="2719"/>
                    <a:pt x="4403" y="2752"/>
                  </a:cubicBezTo>
                  <a:cubicBezTo>
                    <a:pt x="4537" y="2952"/>
                    <a:pt x="4670" y="3152"/>
                    <a:pt x="4737" y="3386"/>
                  </a:cubicBezTo>
                  <a:cubicBezTo>
                    <a:pt x="4770" y="3453"/>
                    <a:pt x="4703" y="3586"/>
                    <a:pt x="4670" y="3619"/>
                  </a:cubicBezTo>
                  <a:cubicBezTo>
                    <a:pt x="4637" y="3636"/>
                    <a:pt x="4578" y="3644"/>
                    <a:pt x="4528" y="3644"/>
                  </a:cubicBezTo>
                  <a:cubicBezTo>
                    <a:pt x="4478" y="3644"/>
                    <a:pt x="4437" y="3636"/>
                    <a:pt x="4437" y="3619"/>
                  </a:cubicBezTo>
                  <a:cubicBezTo>
                    <a:pt x="4270" y="3419"/>
                    <a:pt x="4170" y="3152"/>
                    <a:pt x="4003" y="2886"/>
                  </a:cubicBezTo>
                  <a:cubicBezTo>
                    <a:pt x="4070" y="2786"/>
                    <a:pt x="4103" y="2719"/>
                    <a:pt x="4203" y="2652"/>
                  </a:cubicBezTo>
                  <a:close/>
                  <a:moveTo>
                    <a:pt x="2592" y="3406"/>
                  </a:moveTo>
                  <a:cubicBezTo>
                    <a:pt x="2655" y="3406"/>
                    <a:pt x="2745" y="3429"/>
                    <a:pt x="2769" y="3453"/>
                  </a:cubicBezTo>
                  <a:cubicBezTo>
                    <a:pt x="2902" y="3619"/>
                    <a:pt x="3036" y="3820"/>
                    <a:pt x="3169" y="4053"/>
                  </a:cubicBezTo>
                  <a:cubicBezTo>
                    <a:pt x="3069" y="4120"/>
                    <a:pt x="3002" y="4220"/>
                    <a:pt x="2936" y="4287"/>
                  </a:cubicBezTo>
                  <a:cubicBezTo>
                    <a:pt x="2902" y="4287"/>
                    <a:pt x="2769" y="4253"/>
                    <a:pt x="2735" y="4187"/>
                  </a:cubicBezTo>
                  <a:cubicBezTo>
                    <a:pt x="2602" y="4053"/>
                    <a:pt x="2535" y="3886"/>
                    <a:pt x="2435" y="3720"/>
                  </a:cubicBezTo>
                  <a:cubicBezTo>
                    <a:pt x="2402" y="3619"/>
                    <a:pt x="2502" y="3486"/>
                    <a:pt x="2535" y="3419"/>
                  </a:cubicBezTo>
                  <a:cubicBezTo>
                    <a:pt x="2545" y="3410"/>
                    <a:pt x="2566" y="3406"/>
                    <a:pt x="2592" y="3406"/>
                  </a:cubicBezTo>
                  <a:close/>
                  <a:moveTo>
                    <a:pt x="4770" y="4387"/>
                  </a:moveTo>
                  <a:cubicBezTo>
                    <a:pt x="4870" y="4453"/>
                    <a:pt x="5004" y="4553"/>
                    <a:pt x="5004" y="4620"/>
                  </a:cubicBezTo>
                  <a:cubicBezTo>
                    <a:pt x="5037" y="4987"/>
                    <a:pt x="4703" y="5321"/>
                    <a:pt x="4236" y="5387"/>
                  </a:cubicBezTo>
                  <a:lnTo>
                    <a:pt x="4070" y="5387"/>
                  </a:lnTo>
                  <a:cubicBezTo>
                    <a:pt x="3936" y="5321"/>
                    <a:pt x="3836" y="5321"/>
                    <a:pt x="3736" y="5287"/>
                  </a:cubicBezTo>
                  <a:cubicBezTo>
                    <a:pt x="3669" y="5254"/>
                    <a:pt x="3569" y="5121"/>
                    <a:pt x="3569" y="5087"/>
                  </a:cubicBezTo>
                  <a:cubicBezTo>
                    <a:pt x="3569" y="4987"/>
                    <a:pt x="3703" y="4920"/>
                    <a:pt x="3769" y="4920"/>
                  </a:cubicBezTo>
                  <a:cubicBezTo>
                    <a:pt x="3825" y="4909"/>
                    <a:pt x="3881" y="4906"/>
                    <a:pt x="3936" y="4906"/>
                  </a:cubicBezTo>
                  <a:cubicBezTo>
                    <a:pt x="4047" y="4906"/>
                    <a:pt x="4159" y="4920"/>
                    <a:pt x="4270" y="4920"/>
                  </a:cubicBezTo>
                  <a:cubicBezTo>
                    <a:pt x="4503" y="4920"/>
                    <a:pt x="4570" y="4787"/>
                    <a:pt x="4603" y="4587"/>
                  </a:cubicBezTo>
                  <a:cubicBezTo>
                    <a:pt x="4603" y="4487"/>
                    <a:pt x="4703" y="4453"/>
                    <a:pt x="4770" y="4387"/>
                  </a:cubicBezTo>
                  <a:close/>
                  <a:moveTo>
                    <a:pt x="4732" y="0"/>
                  </a:moveTo>
                  <a:cubicBezTo>
                    <a:pt x="4460" y="0"/>
                    <a:pt x="4175" y="127"/>
                    <a:pt x="3903" y="384"/>
                  </a:cubicBezTo>
                  <a:cubicBezTo>
                    <a:pt x="3536" y="717"/>
                    <a:pt x="3336" y="1151"/>
                    <a:pt x="3169" y="1651"/>
                  </a:cubicBezTo>
                  <a:cubicBezTo>
                    <a:pt x="3102" y="1952"/>
                    <a:pt x="3102" y="2285"/>
                    <a:pt x="3069" y="2619"/>
                  </a:cubicBezTo>
                  <a:lnTo>
                    <a:pt x="2936" y="2485"/>
                  </a:lnTo>
                  <a:cubicBezTo>
                    <a:pt x="2902" y="2452"/>
                    <a:pt x="2902" y="2419"/>
                    <a:pt x="2902" y="2319"/>
                  </a:cubicBezTo>
                  <a:lnTo>
                    <a:pt x="2635" y="2218"/>
                  </a:lnTo>
                  <a:cubicBezTo>
                    <a:pt x="2268" y="1885"/>
                    <a:pt x="1868" y="1651"/>
                    <a:pt x="1334" y="1651"/>
                  </a:cubicBezTo>
                  <a:cubicBezTo>
                    <a:pt x="434" y="1651"/>
                    <a:pt x="0" y="2319"/>
                    <a:pt x="200" y="3152"/>
                  </a:cubicBezTo>
                  <a:cubicBezTo>
                    <a:pt x="334" y="3653"/>
                    <a:pt x="567" y="4120"/>
                    <a:pt x="934" y="4453"/>
                  </a:cubicBezTo>
                  <a:cubicBezTo>
                    <a:pt x="1868" y="5287"/>
                    <a:pt x="2769" y="6088"/>
                    <a:pt x="3736" y="6888"/>
                  </a:cubicBezTo>
                  <a:cubicBezTo>
                    <a:pt x="4003" y="7089"/>
                    <a:pt x="4270" y="7222"/>
                    <a:pt x="4570" y="7322"/>
                  </a:cubicBezTo>
                  <a:cubicBezTo>
                    <a:pt x="4686" y="7364"/>
                    <a:pt x="4789" y="7387"/>
                    <a:pt x="4881" y="7387"/>
                  </a:cubicBezTo>
                  <a:cubicBezTo>
                    <a:pt x="5078" y="7387"/>
                    <a:pt x="5223" y="7283"/>
                    <a:pt x="5337" y="7055"/>
                  </a:cubicBezTo>
                  <a:cubicBezTo>
                    <a:pt x="5437" y="6822"/>
                    <a:pt x="5537" y="6555"/>
                    <a:pt x="5604" y="6288"/>
                  </a:cubicBezTo>
                  <a:cubicBezTo>
                    <a:pt x="5938" y="5087"/>
                    <a:pt x="6104" y="3820"/>
                    <a:pt x="6171" y="2552"/>
                  </a:cubicBezTo>
                  <a:cubicBezTo>
                    <a:pt x="6205" y="1818"/>
                    <a:pt x="6038" y="1118"/>
                    <a:pt x="5604" y="551"/>
                  </a:cubicBezTo>
                  <a:cubicBezTo>
                    <a:pt x="5367" y="186"/>
                    <a:pt x="5060" y="0"/>
                    <a:pt x="4732" y="0"/>
                  </a:cubicBezTo>
                  <a:close/>
                </a:path>
              </a:pathLst>
            </a:custGeom>
            <a:solidFill>
              <a:srgbClr val="FE6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2833850" y="2539550"/>
              <a:ext cx="56750" cy="32750"/>
            </a:xfrm>
            <a:custGeom>
              <a:rect b="b" l="l" r="r" t="t"/>
              <a:pathLst>
                <a:path extrusionOk="0" h="1310" w="2270">
                  <a:moveTo>
                    <a:pt x="206" y="0"/>
                  </a:moveTo>
                  <a:cubicBezTo>
                    <a:pt x="192" y="0"/>
                    <a:pt x="180" y="3"/>
                    <a:pt x="168" y="9"/>
                  </a:cubicBezTo>
                  <a:cubicBezTo>
                    <a:pt x="101" y="42"/>
                    <a:pt x="1" y="176"/>
                    <a:pt x="1" y="276"/>
                  </a:cubicBezTo>
                  <a:cubicBezTo>
                    <a:pt x="134" y="843"/>
                    <a:pt x="601" y="1276"/>
                    <a:pt x="1302" y="1310"/>
                  </a:cubicBezTo>
                  <a:cubicBezTo>
                    <a:pt x="1469" y="1210"/>
                    <a:pt x="1769" y="1143"/>
                    <a:pt x="2002" y="976"/>
                  </a:cubicBezTo>
                  <a:cubicBezTo>
                    <a:pt x="2136" y="876"/>
                    <a:pt x="2269" y="776"/>
                    <a:pt x="2136" y="609"/>
                  </a:cubicBezTo>
                  <a:cubicBezTo>
                    <a:pt x="2066" y="539"/>
                    <a:pt x="2002" y="510"/>
                    <a:pt x="1943" y="510"/>
                  </a:cubicBezTo>
                  <a:cubicBezTo>
                    <a:pt x="1863" y="510"/>
                    <a:pt x="1794" y="565"/>
                    <a:pt x="1736" y="643"/>
                  </a:cubicBezTo>
                  <a:cubicBezTo>
                    <a:pt x="1584" y="769"/>
                    <a:pt x="1414" y="828"/>
                    <a:pt x="1248" y="828"/>
                  </a:cubicBezTo>
                  <a:cubicBezTo>
                    <a:pt x="975" y="828"/>
                    <a:pt x="713" y="667"/>
                    <a:pt x="568" y="376"/>
                  </a:cubicBezTo>
                  <a:lnTo>
                    <a:pt x="435" y="142"/>
                  </a:lnTo>
                  <a:cubicBezTo>
                    <a:pt x="352" y="60"/>
                    <a:pt x="270" y="0"/>
                    <a:pt x="20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2899750" y="2485550"/>
              <a:ext cx="19200" cy="35600"/>
            </a:xfrm>
            <a:custGeom>
              <a:rect b="b" l="l" r="r" t="t"/>
              <a:pathLst>
                <a:path extrusionOk="0" h="1424" w="768">
                  <a:moveTo>
                    <a:pt x="601" y="1"/>
                  </a:moveTo>
                  <a:cubicBezTo>
                    <a:pt x="534" y="1"/>
                    <a:pt x="367" y="34"/>
                    <a:pt x="334" y="134"/>
                  </a:cubicBezTo>
                  <a:cubicBezTo>
                    <a:pt x="200" y="501"/>
                    <a:pt x="134" y="868"/>
                    <a:pt x="0" y="1302"/>
                  </a:cubicBezTo>
                  <a:cubicBezTo>
                    <a:pt x="27" y="1328"/>
                    <a:pt x="97" y="1420"/>
                    <a:pt x="158" y="1420"/>
                  </a:cubicBezTo>
                  <a:cubicBezTo>
                    <a:pt x="173" y="1420"/>
                    <a:pt x="187" y="1415"/>
                    <a:pt x="200" y="1402"/>
                  </a:cubicBezTo>
                  <a:cubicBezTo>
                    <a:pt x="224" y="1417"/>
                    <a:pt x="249" y="1424"/>
                    <a:pt x="274" y="1424"/>
                  </a:cubicBezTo>
                  <a:cubicBezTo>
                    <a:pt x="357" y="1424"/>
                    <a:pt x="442" y="1353"/>
                    <a:pt x="467" y="1302"/>
                  </a:cubicBezTo>
                  <a:cubicBezTo>
                    <a:pt x="601" y="968"/>
                    <a:pt x="667" y="568"/>
                    <a:pt x="767" y="234"/>
                  </a:cubicBezTo>
                  <a:cubicBezTo>
                    <a:pt x="767" y="167"/>
                    <a:pt x="667" y="34"/>
                    <a:pt x="601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2836375" y="2469250"/>
              <a:ext cx="17525" cy="35125"/>
            </a:xfrm>
            <a:custGeom>
              <a:rect b="b" l="l" r="r" t="t"/>
              <a:pathLst>
                <a:path extrusionOk="0" h="1405" w="701">
                  <a:moveTo>
                    <a:pt x="484" y="1"/>
                  </a:moveTo>
                  <a:cubicBezTo>
                    <a:pt x="377" y="1"/>
                    <a:pt x="327" y="104"/>
                    <a:pt x="300" y="186"/>
                  </a:cubicBezTo>
                  <a:cubicBezTo>
                    <a:pt x="200" y="519"/>
                    <a:pt x="133" y="853"/>
                    <a:pt x="0" y="1253"/>
                  </a:cubicBezTo>
                  <a:cubicBezTo>
                    <a:pt x="33" y="1286"/>
                    <a:pt x="100" y="1353"/>
                    <a:pt x="234" y="1387"/>
                  </a:cubicBezTo>
                  <a:cubicBezTo>
                    <a:pt x="258" y="1399"/>
                    <a:pt x="281" y="1404"/>
                    <a:pt x="303" y="1404"/>
                  </a:cubicBezTo>
                  <a:cubicBezTo>
                    <a:pt x="401" y="1404"/>
                    <a:pt x="473" y="1295"/>
                    <a:pt x="500" y="1186"/>
                  </a:cubicBezTo>
                  <a:cubicBezTo>
                    <a:pt x="567" y="920"/>
                    <a:pt x="667" y="619"/>
                    <a:pt x="701" y="319"/>
                  </a:cubicBezTo>
                  <a:cubicBezTo>
                    <a:pt x="701" y="252"/>
                    <a:pt x="667" y="86"/>
                    <a:pt x="567" y="19"/>
                  </a:cubicBezTo>
                  <a:cubicBezTo>
                    <a:pt x="536" y="6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3207450" y="2508900"/>
              <a:ext cx="36725" cy="25050"/>
            </a:xfrm>
            <a:custGeom>
              <a:rect b="b" l="l" r="r" t="t"/>
              <a:pathLst>
                <a:path extrusionOk="0" h="1002" w="1469">
                  <a:moveTo>
                    <a:pt x="1202" y="1"/>
                  </a:moveTo>
                  <a:cubicBezTo>
                    <a:pt x="1168" y="67"/>
                    <a:pt x="1035" y="101"/>
                    <a:pt x="1035" y="201"/>
                  </a:cubicBezTo>
                  <a:cubicBezTo>
                    <a:pt x="1002" y="401"/>
                    <a:pt x="902" y="534"/>
                    <a:pt x="701" y="534"/>
                  </a:cubicBezTo>
                  <a:cubicBezTo>
                    <a:pt x="590" y="534"/>
                    <a:pt x="479" y="520"/>
                    <a:pt x="368" y="520"/>
                  </a:cubicBezTo>
                  <a:cubicBezTo>
                    <a:pt x="312" y="520"/>
                    <a:pt x="257" y="523"/>
                    <a:pt x="201" y="534"/>
                  </a:cubicBezTo>
                  <a:cubicBezTo>
                    <a:pt x="134" y="534"/>
                    <a:pt x="34" y="601"/>
                    <a:pt x="1" y="701"/>
                  </a:cubicBezTo>
                  <a:cubicBezTo>
                    <a:pt x="1" y="735"/>
                    <a:pt x="68" y="868"/>
                    <a:pt x="168" y="901"/>
                  </a:cubicBezTo>
                  <a:cubicBezTo>
                    <a:pt x="301" y="935"/>
                    <a:pt x="401" y="935"/>
                    <a:pt x="535" y="1001"/>
                  </a:cubicBezTo>
                  <a:lnTo>
                    <a:pt x="668" y="1001"/>
                  </a:lnTo>
                  <a:cubicBezTo>
                    <a:pt x="1135" y="935"/>
                    <a:pt x="1469" y="601"/>
                    <a:pt x="1402" y="234"/>
                  </a:cubicBezTo>
                  <a:cubicBezTo>
                    <a:pt x="1402" y="101"/>
                    <a:pt x="1302" y="67"/>
                    <a:pt x="1202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3219125" y="2465550"/>
              <a:ext cx="19225" cy="24825"/>
            </a:xfrm>
            <a:custGeom>
              <a:rect b="b" l="l" r="r" t="t"/>
              <a:pathLst>
                <a:path extrusionOk="0" h="993" w="769">
                  <a:moveTo>
                    <a:pt x="201" y="0"/>
                  </a:moveTo>
                  <a:cubicBezTo>
                    <a:pt x="101" y="67"/>
                    <a:pt x="68" y="134"/>
                    <a:pt x="1" y="234"/>
                  </a:cubicBezTo>
                  <a:cubicBezTo>
                    <a:pt x="168" y="500"/>
                    <a:pt x="268" y="767"/>
                    <a:pt x="435" y="967"/>
                  </a:cubicBezTo>
                  <a:cubicBezTo>
                    <a:pt x="468" y="984"/>
                    <a:pt x="510" y="992"/>
                    <a:pt x="551" y="992"/>
                  </a:cubicBezTo>
                  <a:cubicBezTo>
                    <a:pt x="593" y="992"/>
                    <a:pt x="635" y="984"/>
                    <a:pt x="668" y="967"/>
                  </a:cubicBezTo>
                  <a:cubicBezTo>
                    <a:pt x="701" y="901"/>
                    <a:pt x="768" y="767"/>
                    <a:pt x="735" y="701"/>
                  </a:cubicBezTo>
                  <a:cubicBezTo>
                    <a:pt x="668" y="500"/>
                    <a:pt x="535" y="300"/>
                    <a:pt x="401" y="100"/>
                  </a:cubicBezTo>
                  <a:cubicBezTo>
                    <a:pt x="368" y="67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3179100" y="2483175"/>
              <a:ext cx="19225" cy="22425"/>
            </a:xfrm>
            <a:custGeom>
              <a:rect b="b" l="l" r="r" t="t"/>
              <a:pathLst>
                <a:path extrusionOk="0" h="897" w="769">
                  <a:moveTo>
                    <a:pt x="196" y="0"/>
                  </a:moveTo>
                  <a:cubicBezTo>
                    <a:pt x="168" y="0"/>
                    <a:pt x="145" y="8"/>
                    <a:pt x="134" y="29"/>
                  </a:cubicBezTo>
                  <a:cubicBezTo>
                    <a:pt x="34" y="96"/>
                    <a:pt x="1" y="229"/>
                    <a:pt x="34" y="296"/>
                  </a:cubicBezTo>
                  <a:cubicBezTo>
                    <a:pt x="134" y="529"/>
                    <a:pt x="201" y="629"/>
                    <a:pt x="334" y="796"/>
                  </a:cubicBezTo>
                  <a:cubicBezTo>
                    <a:pt x="368" y="863"/>
                    <a:pt x="501" y="896"/>
                    <a:pt x="535" y="896"/>
                  </a:cubicBezTo>
                  <a:cubicBezTo>
                    <a:pt x="635" y="863"/>
                    <a:pt x="668" y="763"/>
                    <a:pt x="768" y="696"/>
                  </a:cubicBezTo>
                  <a:cubicBezTo>
                    <a:pt x="601" y="463"/>
                    <a:pt x="501" y="262"/>
                    <a:pt x="368" y="62"/>
                  </a:cubicBezTo>
                  <a:cubicBezTo>
                    <a:pt x="345" y="39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22"/>
          <p:cNvSpPr/>
          <p:nvPr/>
        </p:nvSpPr>
        <p:spPr>
          <a:xfrm>
            <a:off x="7578675" y="4604011"/>
            <a:ext cx="1101832" cy="475683"/>
          </a:xfrm>
          <a:custGeom>
            <a:rect b="b" l="l" r="r" t="t"/>
            <a:pathLst>
              <a:path extrusionOk="0" h="4724" w="10942">
                <a:moveTo>
                  <a:pt x="9330" y="0"/>
                </a:moveTo>
                <a:cubicBezTo>
                  <a:pt x="9174" y="0"/>
                  <a:pt x="9010" y="30"/>
                  <a:pt x="8840" y="90"/>
                </a:cubicBezTo>
                <a:cubicBezTo>
                  <a:pt x="8106" y="257"/>
                  <a:pt x="7539" y="624"/>
                  <a:pt x="7239" y="1324"/>
                </a:cubicBezTo>
                <a:cubicBezTo>
                  <a:pt x="6777" y="955"/>
                  <a:pt x="6275" y="781"/>
                  <a:pt x="5796" y="781"/>
                </a:cubicBezTo>
                <a:cubicBezTo>
                  <a:pt x="4890" y="781"/>
                  <a:pt x="4063" y="1401"/>
                  <a:pt x="3736" y="2492"/>
                </a:cubicBezTo>
                <a:cubicBezTo>
                  <a:pt x="3670" y="2392"/>
                  <a:pt x="3569" y="2359"/>
                  <a:pt x="3369" y="2325"/>
                </a:cubicBezTo>
                <a:cubicBezTo>
                  <a:pt x="3002" y="2032"/>
                  <a:pt x="2545" y="1879"/>
                  <a:pt x="2091" y="1879"/>
                </a:cubicBezTo>
                <a:cubicBezTo>
                  <a:pt x="1719" y="1879"/>
                  <a:pt x="1350" y="1982"/>
                  <a:pt x="1034" y="2192"/>
                </a:cubicBezTo>
                <a:cubicBezTo>
                  <a:pt x="334" y="2659"/>
                  <a:pt x="0" y="3659"/>
                  <a:pt x="234" y="4460"/>
                </a:cubicBezTo>
                <a:cubicBezTo>
                  <a:pt x="313" y="4592"/>
                  <a:pt x="350" y="4724"/>
                  <a:pt x="461" y="4724"/>
                </a:cubicBezTo>
                <a:cubicBezTo>
                  <a:pt x="491" y="4724"/>
                  <a:pt x="525" y="4715"/>
                  <a:pt x="567" y="4694"/>
                </a:cubicBezTo>
                <a:cubicBezTo>
                  <a:pt x="767" y="4627"/>
                  <a:pt x="734" y="4493"/>
                  <a:pt x="701" y="4327"/>
                </a:cubicBezTo>
                <a:cubicBezTo>
                  <a:pt x="534" y="3693"/>
                  <a:pt x="701" y="3159"/>
                  <a:pt x="1168" y="2692"/>
                </a:cubicBezTo>
                <a:cubicBezTo>
                  <a:pt x="1430" y="2417"/>
                  <a:pt x="1776" y="2292"/>
                  <a:pt x="2130" y="2292"/>
                </a:cubicBezTo>
                <a:cubicBezTo>
                  <a:pt x="2721" y="2292"/>
                  <a:pt x="3332" y="2642"/>
                  <a:pt x="3603" y="3226"/>
                </a:cubicBezTo>
                <a:cubicBezTo>
                  <a:pt x="3670" y="3326"/>
                  <a:pt x="3836" y="3359"/>
                  <a:pt x="3903" y="3459"/>
                </a:cubicBezTo>
                <a:cubicBezTo>
                  <a:pt x="4003" y="3359"/>
                  <a:pt x="4036" y="3293"/>
                  <a:pt x="4070" y="3159"/>
                </a:cubicBezTo>
                <a:cubicBezTo>
                  <a:pt x="4103" y="2959"/>
                  <a:pt x="4103" y="2725"/>
                  <a:pt x="4170" y="2525"/>
                </a:cubicBezTo>
                <a:cubicBezTo>
                  <a:pt x="4370" y="1825"/>
                  <a:pt x="5004" y="1291"/>
                  <a:pt x="5671" y="1224"/>
                </a:cubicBezTo>
                <a:cubicBezTo>
                  <a:pt x="5699" y="1223"/>
                  <a:pt x="5727" y="1222"/>
                  <a:pt x="5754" y="1222"/>
                </a:cubicBezTo>
                <a:cubicBezTo>
                  <a:pt x="6388" y="1222"/>
                  <a:pt x="6952" y="1586"/>
                  <a:pt x="7272" y="2225"/>
                </a:cubicBezTo>
                <a:cubicBezTo>
                  <a:pt x="7348" y="2326"/>
                  <a:pt x="7404" y="2427"/>
                  <a:pt x="7499" y="2427"/>
                </a:cubicBezTo>
                <a:cubicBezTo>
                  <a:pt x="7530" y="2427"/>
                  <a:pt x="7565" y="2416"/>
                  <a:pt x="7606" y="2392"/>
                </a:cubicBezTo>
                <a:cubicBezTo>
                  <a:pt x="7772" y="2325"/>
                  <a:pt x="7772" y="2158"/>
                  <a:pt x="7706" y="2025"/>
                </a:cubicBezTo>
                <a:cubicBezTo>
                  <a:pt x="7539" y="1658"/>
                  <a:pt x="7672" y="1358"/>
                  <a:pt x="7873" y="1124"/>
                </a:cubicBezTo>
                <a:cubicBezTo>
                  <a:pt x="8173" y="791"/>
                  <a:pt x="8540" y="624"/>
                  <a:pt x="8940" y="491"/>
                </a:cubicBezTo>
                <a:cubicBezTo>
                  <a:pt x="9059" y="451"/>
                  <a:pt x="9173" y="432"/>
                  <a:pt x="9280" y="432"/>
                </a:cubicBezTo>
                <a:cubicBezTo>
                  <a:pt x="9530" y="432"/>
                  <a:pt x="9743" y="537"/>
                  <a:pt x="9907" y="724"/>
                </a:cubicBezTo>
                <a:cubicBezTo>
                  <a:pt x="10174" y="1024"/>
                  <a:pt x="10341" y="1324"/>
                  <a:pt x="10541" y="1625"/>
                </a:cubicBezTo>
                <a:cubicBezTo>
                  <a:pt x="10574" y="1691"/>
                  <a:pt x="10741" y="1691"/>
                  <a:pt x="10841" y="1758"/>
                </a:cubicBezTo>
                <a:cubicBezTo>
                  <a:pt x="10875" y="1658"/>
                  <a:pt x="10941" y="1525"/>
                  <a:pt x="10908" y="1458"/>
                </a:cubicBezTo>
                <a:cubicBezTo>
                  <a:pt x="10741" y="1124"/>
                  <a:pt x="10541" y="791"/>
                  <a:pt x="10274" y="491"/>
                </a:cubicBezTo>
                <a:cubicBezTo>
                  <a:pt x="10017" y="164"/>
                  <a:pt x="9695" y="0"/>
                  <a:pt x="9330" y="0"/>
                </a:cubicBezTo>
                <a:close/>
              </a:path>
            </a:pathLst>
          </a:custGeom>
          <a:solidFill>
            <a:srgbClr val="08B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069064" y="4848496"/>
            <a:ext cx="1074946" cy="466621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rgbClr val="09B9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type="title"/>
          </p:nvPr>
        </p:nvSpPr>
        <p:spPr>
          <a:xfrm>
            <a:off x="720000" y="1354375"/>
            <a:ext cx="3717000" cy="163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" name="Google Shape;225;p23"/>
          <p:cNvSpPr txBox="1"/>
          <p:nvPr>
            <p:ph idx="1" type="subTitle"/>
          </p:nvPr>
        </p:nvSpPr>
        <p:spPr>
          <a:xfrm>
            <a:off x="720000" y="2986350"/>
            <a:ext cx="37170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3"/>
          <p:cNvSpPr/>
          <p:nvPr>
            <p:ph idx="2" type="pic"/>
          </p:nvPr>
        </p:nvSpPr>
        <p:spPr>
          <a:xfrm>
            <a:off x="4824850" y="761725"/>
            <a:ext cx="3238500" cy="37629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27" name="Google Shape;227;p23"/>
          <p:cNvGrpSpPr/>
          <p:nvPr/>
        </p:nvGrpSpPr>
        <p:grpSpPr>
          <a:xfrm>
            <a:off x="3855221" y="4782450"/>
            <a:ext cx="798316" cy="713690"/>
            <a:chOff x="2648725" y="2947000"/>
            <a:chExt cx="239375" cy="214000"/>
          </a:xfrm>
        </p:grpSpPr>
        <p:sp>
          <p:nvSpPr>
            <p:cNvPr id="228" name="Google Shape;228;p23"/>
            <p:cNvSpPr/>
            <p:nvPr/>
          </p:nvSpPr>
          <p:spPr>
            <a:xfrm>
              <a:off x="2648725" y="2947000"/>
              <a:ext cx="239375" cy="214000"/>
            </a:xfrm>
            <a:custGeom>
              <a:rect b="b" l="l" r="r" t="t"/>
              <a:pathLst>
                <a:path extrusionOk="0" h="8560" w="9575">
                  <a:moveTo>
                    <a:pt x="6972" y="3058"/>
                  </a:moveTo>
                  <a:lnTo>
                    <a:pt x="6972" y="3058"/>
                  </a:lnTo>
                  <a:cubicBezTo>
                    <a:pt x="6906" y="3425"/>
                    <a:pt x="6705" y="3659"/>
                    <a:pt x="6339" y="3725"/>
                  </a:cubicBezTo>
                  <a:cubicBezTo>
                    <a:pt x="6472" y="3392"/>
                    <a:pt x="6672" y="3192"/>
                    <a:pt x="6972" y="3058"/>
                  </a:cubicBezTo>
                  <a:close/>
                  <a:moveTo>
                    <a:pt x="2185" y="4146"/>
                  </a:moveTo>
                  <a:cubicBezTo>
                    <a:pt x="2534" y="4146"/>
                    <a:pt x="2883" y="4304"/>
                    <a:pt x="3036" y="4559"/>
                  </a:cubicBezTo>
                  <a:cubicBezTo>
                    <a:pt x="3070" y="4693"/>
                    <a:pt x="3103" y="4859"/>
                    <a:pt x="3070" y="4926"/>
                  </a:cubicBezTo>
                  <a:cubicBezTo>
                    <a:pt x="3036" y="5026"/>
                    <a:pt x="2903" y="5060"/>
                    <a:pt x="2803" y="5060"/>
                  </a:cubicBezTo>
                  <a:cubicBezTo>
                    <a:pt x="2784" y="5061"/>
                    <a:pt x="2766" y="5062"/>
                    <a:pt x="2748" y="5062"/>
                  </a:cubicBezTo>
                  <a:cubicBezTo>
                    <a:pt x="2338" y="5062"/>
                    <a:pt x="1996" y="4703"/>
                    <a:pt x="1869" y="4192"/>
                  </a:cubicBezTo>
                  <a:cubicBezTo>
                    <a:pt x="1970" y="4161"/>
                    <a:pt x="2077" y="4146"/>
                    <a:pt x="2185" y="4146"/>
                  </a:cubicBezTo>
                  <a:close/>
                  <a:moveTo>
                    <a:pt x="6472" y="5460"/>
                  </a:moveTo>
                  <a:lnTo>
                    <a:pt x="6472" y="5460"/>
                  </a:lnTo>
                  <a:cubicBezTo>
                    <a:pt x="6522" y="5493"/>
                    <a:pt x="6589" y="5493"/>
                    <a:pt x="6651" y="5493"/>
                  </a:cubicBezTo>
                  <a:cubicBezTo>
                    <a:pt x="6714" y="5493"/>
                    <a:pt x="6772" y="5493"/>
                    <a:pt x="6806" y="5527"/>
                  </a:cubicBezTo>
                  <a:cubicBezTo>
                    <a:pt x="6972" y="5693"/>
                    <a:pt x="7072" y="5860"/>
                    <a:pt x="7239" y="6060"/>
                  </a:cubicBezTo>
                  <a:lnTo>
                    <a:pt x="7139" y="6194"/>
                  </a:lnTo>
                  <a:cubicBezTo>
                    <a:pt x="6906" y="6060"/>
                    <a:pt x="6705" y="5994"/>
                    <a:pt x="6505" y="5793"/>
                  </a:cubicBezTo>
                  <a:cubicBezTo>
                    <a:pt x="6472" y="5760"/>
                    <a:pt x="6472" y="5593"/>
                    <a:pt x="6472" y="5460"/>
                  </a:cubicBezTo>
                  <a:close/>
                  <a:moveTo>
                    <a:pt x="4167" y="5952"/>
                  </a:moveTo>
                  <a:cubicBezTo>
                    <a:pt x="4267" y="5952"/>
                    <a:pt x="4350" y="5991"/>
                    <a:pt x="4370" y="6094"/>
                  </a:cubicBezTo>
                  <a:cubicBezTo>
                    <a:pt x="4404" y="6227"/>
                    <a:pt x="4270" y="6427"/>
                    <a:pt x="4204" y="6494"/>
                  </a:cubicBezTo>
                  <a:cubicBezTo>
                    <a:pt x="3903" y="6594"/>
                    <a:pt x="3637" y="6661"/>
                    <a:pt x="3303" y="6761"/>
                  </a:cubicBezTo>
                  <a:cubicBezTo>
                    <a:pt x="3370" y="6360"/>
                    <a:pt x="3570" y="6094"/>
                    <a:pt x="3970" y="5994"/>
                  </a:cubicBezTo>
                  <a:cubicBezTo>
                    <a:pt x="4035" y="5968"/>
                    <a:pt x="4104" y="5952"/>
                    <a:pt x="4167" y="5952"/>
                  </a:cubicBezTo>
                  <a:close/>
                  <a:moveTo>
                    <a:pt x="5401" y="520"/>
                  </a:moveTo>
                  <a:cubicBezTo>
                    <a:pt x="5542" y="520"/>
                    <a:pt x="5688" y="554"/>
                    <a:pt x="5838" y="623"/>
                  </a:cubicBezTo>
                  <a:cubicBezTo>
                    <a:pt x="6539" y="957"/>
                    <a:pt x="7039" y="1857"/>
                    <a:pt x="6972" y="2591"/>
                  </a:cubicBezTo>
                  <a:cubicBezTo>
                    <a:pt x="6739" y="2725"/>
                    <a:pt x="6539" y="2791"/>
                    <a:pt x="6372" y="2925"/>
                  </a:cubicBezTo>
                  <a:cubicBezTo>
                    <a:pt x="6038" y="3125"/>
                    <a:pt x="5872" y="3425"/>
                    <a:pt x="5838" y="3792"/>
                  </a:cubicBezTo>
                  <a:cubicBezTo>
                    <a:pt x="5771" y="4059"/>
                    <a:pt x="5872" y="4192"/>
                    <a:pt x="6172" y="4192"/>
                  </a:cubicBezTo>
                  <a:cubicBezTo>
                    <a:pt x="6193" y="4194"/>
                    <a:pt x="6214" y="4194"/>
                    <a:pt x="6235" y="4194"/>
                  </a:cubicBezTo>
                  <a:cubicBezTo>
                    <a:pt x="6714" y="4194"/>
                    <a:pt x="7179" y="3835"/>
                    <a:pt x="7339" y="3292"/>
                  </a:cubicBezTo>
                  <a:cubicBezTo>
                    <a:pt x="7373" y="3192"/>
                    <a:pt x="7373" y="3091"/>
                    <a:pt x="7406" y="3025"/>
                  </a:cubicBezTo>
                  <a:cubicBezTo>
                    <a:pt x="8173" y="3025"/>
                    <a:pt x="8974" y="3759"/>
                    <a:pt x="9007" y="4559"/>
                  </a:cubicBezTo>
                  <a:cubicBezTo>
                    <a:pt x="9040" y="5293"/>
                    <a:pt x="8373" y="6060"/>
                    <a:pt x="7606" y="6127"/>
                  </a:cubicBezTo>
                  <a:cubicBezTo>
                    <a:pt x="7439" y="5893"/>
                    <a:pt x="7339" y="5627"/>
                    <a:pt x="7172" y="5393"/>
                  </a:cubicBezTo>
                  <a:cubicBezTo>
                    <a:pt x="7139" y="5260"/>
                    <a:pt x="7006" y="5226"/>
                    <a:pt x="6872" y="5126"/>
                  </a:cubicBezTo>
                  <a:cubicBezTo>
                    <a:pt x="6739" y="5038"/>
                    <a:pt x="6613" y="4995"/>
                    <a:pt x="6493" y="4995"/>
                  </a:cubicBezTo>
                  <a:cubicBezTo>
                    <a:pt x="6342" y="4995"/>
                    <a:pt x="6202" y="5063"/>
                    <a:pt x="6072" y="5193"/>
                  </a:cubicBezTo>
                  <a:cubicBezTo>
                    <a:pt x="5872" y="5426"/>
                    <a:pt x="5838" y="5760"/>
                    <a:pt x="6038" y="6060"/>
                  </a:cubicBezTo>
                  <a:cubicBezTo>
                    <a:pt x="6305" y="6394"/>
                    <a:pt x="6705" y="6527"/>
                    <a:pt x="7139" y="6594"/>
                  </a:cubicBezTo>
                  <a:cubicBezTo>
                    <a:pt x="7139" y="7028"/>
                    <a:pt x="6906" y="7361"/>
                    <a:pt x="6639" y="7595"/>
                  </a:cubicBezTo>
                  <a:cubicBezTo>
                    <a:pt x="6218" y="7955"/>
                    <a:pt x="5558" y="8135"/>
                    <a:pt x="4931" y="8135"/>
                  </a:cubicBezTo>
                  <a:cubicBezTo>
                    <a:pt x="4513" y="8135"/>
                    <a:pt x="4110" y="8055"/>
                    <a:pt x="3803" y="7895"/>
                  </a:cubicBezTo>
                  <a:cubicBezTo>
                    <a:pt x="3436" y="7695"/>
                    <a:pt x="3270" y="7461"/>
                    <a:pt x="3236" y="7194"/>
                  </a:cubicBezTo>
                  <a:cubicBezTo>
                    <a:pt x="3537" y="7094"/>
                    <a:pt x="3837" y="7061"/>
                    <a:pt x="4104" y="6961"/>
                  </a:cubicBezTo>
                  <a:cubicBezTo>
                    <a:pt x="4471" y="6894"/>
                    <a:pt x="4671" y="6694"/>
                    <a:pt x="4737" y="6360"/>
                  </a:cubicBezTo>
                  <a:cubicBezTo>
                    <a:pt x="4837" y="5927"/>
                    <a:pt x="4537" y="5593"/>
                    <a:pt x="4104" y="5560"/>
                  </a:cubicBezTo>
                  <a:cubicBezTo>
                    <a:pt x="4081" y="5558"/>
                    <a:pt x="4059" y="5558"/>
                    <a:pt x="4036" y="5558"/>
                  </a:cubicBezTo>
                  <a:cubicBezTo>
                    <a:pt x="3526" y="5558"/>
                    <a:pt x="3029" y="5920"/>
                    <a:pt x="2869" y="6527"/>
                  </a:cubicBezTo>
                  <a:cubicBezTo>
                    <a:pt x="2844" y="6704"/>
                    <a:pt x="2761" y="6785"/>
                    <a:pt x="2636" y="6785"/>
                  </a:cubicBezTo>
                  <a:cubicBezTo>
                    <a:pt x="2596" y="6785"/>
                    <a:pt x="2551" y="6777"/>
                    <a:pt x="2502" y="6761"/>
                  </a:cubicBezTo>
                  <a:cubicBezTo>
                    <a:pt x="2102" y="6727"/>
                    <a:pt x="1735" y="6694"/>
                    <a:pt x="1402" y="6427"/>
                  </a:cubicBezTo>
                  <a:cubicBezTo>
                    <a:pt x="668" y="5927"/>
                    <a:pt x="668" y="4893"/>
                    <a:pt x="1368" y="4392"/>
                  </a:cubicBezTo>
                  <a:lnTo>
                    <a:pt x="1368" y="4392"/>
                  </a:lnTo>
                  <a:cubicBezTo>
                    <a:pt x="1568" y="4659"/>
                    <a:pt x="1735" y="4926"/>
                    <a:pt x="1835" y="5226"/>
                  </a:cubicBezTo>
                  <a:cubicBezTo>
                    <a:pt x="2045" y="5436"/>
                    <a:pt x="2335" y="5565"/>
                    <a:pt x="2634" y="5565"/>
                  </a:cubicBezTo>
                  <a:cubicBezTo>
                    <a:pt x="2668" y="5565"/>
                    <a:pt x="2702" y="5563"/>
                    <a:pt x="2736" y="5560"/>
                  </a:cubicBezTo>
                  <a:cubicBezTo>
                    <a:pt x="3370" y="5527"/>
                    <a:pt x="3670" y="4926"/>
                    <a:pt x="3336" y="4426"/>
                  </a:cubicBezTo>
                  <a:cubicBezTo>
                    <a:pt x="3003" y="3959"/>
                    <a:pt x="2502" y="3759"/>
                    <a:pt x="1935" y="3759"/>
                  </a:cubicBezTo>
                  <a:lnTo>
                    <a:pt x="1702" y="3759"/>
                  </a:lnTo>
                  <a:cubicBezTo>
                    <a:pt x="1702" y="3042"/>
                    <a:pt x="2407" y="2440"/>
                    <a:pt x="3104" y="2440"/>
                  </a:cubicBezTo>
                  <a:cubicBezTo>
                    <a:pt x="3251" y="2440"/>
                    <a:pt x="3397" y="2466"/>
                    <a:pt x="3537" y="2524"/>
                  </a:cubicBezTo>
                  <a:cubicBezTo>
                    <a:pt x="3637" y="2558"/>
                    <a:pt x="3670" y="2624"/>
                    <a:pt x="3703" y="2725"/>
                  </a:cubicBezTo>
                  <a:cubicBezTo>
                    <a:pt x="3837" y="3025"/>
                    <a:pt x="3937" y="3358"/>
                    <a:pt x="4104" y="3592"/>
                  </a:cubicBezTo>
                  <a:cubicBezTo>
                    <a:pt x="4211" y="3721"/>
                    <a:pt x="4347" y="3795"/>
                    <a:pt x="4483" y="3795"/>
                  </a:cubicBezTo>
                  <a:cubicBezTo>
                    <a:pt x="4558" y="3795"/>
                    <a:pt x="4633" y="3773"/>
                    <a:pt x="4704" y="3725"/>
                  </a:cubicBezTo>
                  <a:cubicBezTo>
                    <a:pt x="4904" y="3592"/>
                    <a:pt x="5004" y="3392"/>
                    <a:pt x="4871" y="3192"/>
                  </a:cubicBezTo>
                  <a:cubicBezTo>
                    <a:pt x="4704" y="2891"/>
                    <a:pt x="4471" y="2624"/>
                    <a:pt x="4237" y="2391"/>
                  </a:cubicBezTo>
                  <a:cubicBezTo>
                    <a:pt x="4204" y="2358"/>
                    <a:pt x="4104" y="2258"/>
                    <a:pt x="4104" y="2191"/>
                  </a:cubicBezTo>
                  <a:cubicBezTo>
                    <a:pt x="4170" y="1690"/>
                    <a:pt x="4270" y="1223"/>
                    <a:pt x="4671" y="857"/>
                  </a:cubicBezTo>
                  <a:cubicBezTo>
                    <a:pt x="4889" y="639"/>
                    <a:pt x="5135" y="520"/>
                    <a:pt x="5401" y="520"/>
                  </a:cubicBezTo>
                  <a:close/>
                  <a:moveTo>
                    <a:pt x="5470" y="0"/>
                  </a:moveTo>
                  <a:cubicBezTo>
                    <a:pt x="4841" y="0"/>
                    <a:pt x="4263" y="423"/>
                    <a:pt x="3970" y="1223"/>
                  </a:cubicBezTo>
                  <a:cubicBezTo>
                    <a:pt x="3870" y="1490"/>
                    <a:pt x="3837" y="1724"/>
                    <a:pt x="3737" y="1991"/>
                  </a:cubicBezTo>
                  <a:cubicBezTo>
                    <a:pt x="3670" y="1991"/>
                    <a:pt x="3570" y="1924"/>
                    <a:pt x="3503" y="1924"/>
                  </a:cubicBezTo>
                  <a:cubicBezTo>
                    <a:pt x="3439" y="1916"/>
                    <a:pt x="3374" y="1913"/>
                    <a:pt x="3309" y="1913"/>
                  </a:cubicBezTo>
                  <a:cubicBezTo>
                    <a:pt x="2525" y="1913"/>
                    <a:pt x="1687" y="2455"/>
                    <a:pt x="1502" y="3225"/>
                  </a:cubicBezTo>
                  <a:cubicBezTo>
                    <a:pt x="1368" y="3659"/>
                    <a:pt x="1202" y="3925"/>
                    <a:pt x="901" y="4226"/>
                  </a:cubicBezTo>
                  <a:cubicBezTo>
                    <a:pt x="1" y="5160"/>
                    <a:pt x="468" y="6594"/>
                    <a:pt x="1735" y="7028"/>
                  </a:cubicBezTo>
                  <a:cubicBezTo>
                    <a:pt x="2069" y="7161"/>
                    <a:pt x="2436" y="7161"/>
                    <a:pt x="2836" y="7228"/>
                  </a:cubicBezTo>
                  <a:cubicBezTo>
                    <a:pt x="3003" y="7895"/>
                    <a:pt x="3436" y="8262"/>
                    <a:pt x="4137" y="8395"/>
                  </a:cubicBezTo>
                  <a:cubicBezTo>
                    <a:pt x="4457" y="8507"/>
                    <a:pt x="4777" y="8560"/>
                    <a:pt x="5095" y="8560"/>
                  </a:cubicBezTo>
                  <a:cubicBezTo>
                    <a:pt x="5539" y="8560"/>
                    <a:pt x="5978" y="8456"/>
                    <a:pt x="6405" y="8262"/>
                  </a:cubicBezTo>
                  <a:cubicBezTo>
                    <a:pt x="7039" y="7995"/>
                    <a:pt x="7539" y="7528"/>
                    <a:pt x="7673" y="6827"/>
                  </a:cubicBezTo>
                  <a:cubicBezTo>
                    <a:pt x="7673" y="6594"/>
                    <a:pt x="7740" y="6527"/>
                    <a:pt x="7973" y="6494"/>
                  </a:cubicBezTo>
                  <a:cubicBezTo>
                    <a:pt x="8907" y="6260"/>
                    <a:pt x="9574" y="5393"/>
                    <a:pt x="9541" y="4492"/>
                  </a:cubicBezTo>
                  <a:cubicBezTo>
                    <a:pt x="9507" y="3558"/>
                    <a:pt x="8707" y="2691"/>
                    <a:pt x="7740" y="2558"/>
                  </a:cubicBezTo>
                  <a:cubicBezTo>
                    <a:pt x="7573" y="2524"/>
                    <a:pt x="7506" y="2424"/>
                    <a:pt x="7506" y="2258"/>
                  </a:cubicBezTo>
                  <a:cubicBezTo>
                    <a:pt x="7406" y="1657"/>
                    <a:pt x="7206" y="1090"/>
                    <a:pt x="6806" y="656"/>
                  </a:cubicBezTo>
                  <a:cubicBezTo>
                    <a:pt x="6390" y="213"/>
                    <a:pt x="5917" y="0"/>
                    <a:pt x="5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807175" y="3023450"/>
              <a:ext cx="15875" cy="16700"/>
            </a:xfrm>
            <a:custGeom>
              <a:rect b="b" l="l" r="r" t="t"/>
              <a:pathLst>
                <a:path extrusionOk="0" h="668" w="635">
                  <a:moveTo>
                    <a:pt x="634" y="0"/>
                  </a:moveTo>
                  <a:cubicBezTo>
                    <a:pt x="334" y="167"/>
                    <a:pt x="67" y="334"/>
                    <a:pt x="1" y="667"/>
                  </a:cubicBezTo>
                  <a:cubicBezTo>
                    <a:pt x="401" y="601"/>
                    <a:pt x="568" y="367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/>
          <p:nvPr>
            <p:ph type="title"/>
          </p:nvPr>
        </p:nvSpPr>
        <p:spPr>
          <a:xfrm>
            <a:off x="975125" y="1510050"/>
            <a:ext cx="2761800" cy="113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2" name="Google Shape;232;p24"/>
          <p:cNvSpPr txBox="1"/>
          <p:nvPr>
            <p:ph idx="1" type="subTitle"/>
          </p:nvPr>
        </p:nvSpPr>
        <p:spPr>
          <a:xfrm>
            <a:off x="975125" y="2646150"/>
            <a:ext cx="27618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4"/>
          <p:cNvSpPr/>
          <p:nvPr/>
        </p:nvSpPr>
        <p:spPr>
          <a:xfrm>
            <a:off x="8929973" y="2126625"/>
            <a:ext cx="427853" cy="438448"/>
          </a:xfrm>
          <a:custGeom>
            <a:rect b="b" l="l" r="r" t="t"/>
            <a:pathLst>
              <a:path extrusionOk="0" h="3461" w="2836">
                <a:moveTo>
                  <a:pt x="1668" y="0"/>
                </a:moveTo>
                <a:cubicBezTo>
                  <a:pt x="1610" y="0"/>
                  <a:pt x="1552" y="42"/>
                  <a:pt x="1501" y="125"/>
                </a:cubicBezTo>
                <a:cubicBezTo>
                  <a:pt x="1435" y="259"/>
                  <a:pt x="1335" y="425"/>
                  <a:pt x="1301" y="626"/>
                </a:cubicBezTo>
                <a:cubicBezTo>
                  <a:pt x="1168" y="992"/>
                  <a:pt x="968" y="1193"/>
                  <a:pt x="567" y="1226"/>
                </a:cubicBezTo>
                <a:cubicBezTo>
                  <a:pt x="401" y="1226"/>
                  <a:pt x="234" y="1326"/>
                  <a:pt x="0" y="1359"/>
                </a:cubicBezTo>
                <a:cubicBezTo>
                  <a:pt x="401" y="1693"/>
                  <a:pt x="768" y="1893"/>
                  <a:pt x="968" y="2293"/>
                </a:cubicBezTo>
                <a:cubicBezTo>
                  <a:pt x="1168" y="2627"/>
                  <a:pt x="1168" y="3027"/>
                  <a:pt x="1301" y="3461"/>
                </a:cubicBezTo>
                <a:cubicBezTo>
                  <a:pt x="1468" y="3161"/>
                  <a:pt x="1602" y="2827"/>
                  <a:pt x="1835" y="2627"/>
                </a:cubicBezTo>
                <a:cubicBezTo>
                  <a:pt x="2102" y="2393"/>
                  <a:pt x="2469" y="2393"/>
                  <a:pt x="2836" y="2293"/>
                </a:cubicBezTo>
                <a:cubicBezTo>
                  <a:pt x="2802" y="2193"/>
                  <a:pt x="2769" y="2093"/>
                  <a:pt x="2669" y="2060"/>
                </a:cubicBezTo>
                <a:cubicBezTo>
                  <a:pt x="2102" y="1726"/>
                  <a:pt x="1935" y="1193"/>
                  <a:pt x="1968" y="559"/>
                </a:cubicBezTo>
                <a:cubicBezTo>
                  <a:pt x="1968" y="392"/>
                  <a:pt x="1935" y="225"/>
                  <a:pt x="1835" y="125"/>
                </a:cubicBezTo>
                <a:cubicBezTo>
                  <a:pt x="1785" y="42"/>
                  <a:pt x="1727" y="0"/>
                  <a:pt x="1668" y="0"/>
                </a:cubicBezTo>
                <a:close/>
              </a:path>
            </a:pathLst>
          </a:custGeom>
          <a:solidFill>
            <a:srgbClr val="FE7005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7429600" y="4744097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4982350" y="1454413"/>
            <a:ext cx="2630400" cy="1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1" type="subTitle"/>
          </p:nvPr>
        </p:nvSpPr>
        <p:spPr>
          <a:xfrm>
            <a:off x="4982350" y="2549057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5"/>
          <p:cNvSpPr/>
          <p:nvPr/>
        </p:nvSpPr>
        <p:spPr>
          <a:xfrm>
            <a:off x="5465750" y="-70049"/>
            <a:ext cx="887341" cy="383093"/>
          </a:xfrm>
          <a:custGeom>
            <a:rect b="b" l="l" r="r" t="t"/>
            <a:pathLst>
              <a:path extrusionOk="0" h="4724" w="10942">
                <a:moveTo>
                  <a:pt x="9330" y="0"/>
                </a:moveTo>
                <a:cubicBezTo>
                  <a:pt x="9174" y="0"/>
                  <a:pt x="9010" y="30"/>
                  <a:pt x="8840" y="90"/>
                </a:cubicBezTo>
                <a:cubicBezTo>
                  <a:pt x="8106" y="257"/>
                  <a:pt x="7539" y="624"/>
                  <a:pt x="7239" y="1324"/>
                </a:cubicBezTo>
                <a:cubicBezTo>
                  <a:pt x="6777" y="955"/>
                  <a:pt x="6275" y="781"/>
                  <a:pt x="5796" y="781"/>
                </a:cubicBezTo>
                <a:cubicBezTo>
                  <a:pt x="4890" y="781"/>
                  <a:pt x="4063" y="1401"/>
                  <a:pt x="3736" y="2492"/>
                </a:cubicBezTo>
                <a:cubicBezTo>
                  <a:pt x="3670" y="2392"/>
                  <a:pt x="3569" y="2359"/>
                  <a:pt x="3369" y="2325"/>
                </a:cubicBezTo>
                <a:cubicBezTo>
                  <a:pt x="3002" y="2032"/>
                  <a:pt x="2545" y="1879"/>
                  <a:pt x="2091" y="1879"/>
                </a:cubicBezTo>
                <a:cubicBezTo>
                  <a:pt x="1719" y="1879"/>
                  <a:pt x="1350" y="1982"/>
                  <a:pt x="1034" y="2192"/>
                </a:cubicBezTo>
                <a:cubicBezTo>
                  <a:pt x="334" y="2659"/>
                  <a:pt x="0" y="3659"/>
                  <a:pt x="234" y="4460"/>
                </a:cubicBezTo>
                <a:cubicBezTo>
                  <a:pt x="313" y="4592"/>
                  <a:pt x="350" y="4724"/>
                  <a:pt x="461" y="4724"/>
                </a:cubicBezTo>
                <a:cubicBezTo>
                  <a:pt x="491" y="4724"/>
                  <a:pt x="525" y="4715"/>
                  <a:pt x="567" y="4694"/>
                </a:cubicBezTo>
                <a:cubicBezTo>
                  <a:pt x="767" y="4627"/>
                  <a:pt x="734" y="4493"/>
                  <a:pt x="701" y="4327"/>
                </a:cubicBezTo>
                <a:cubicBezTo>
                  <a:pt x="534" y="3693"/>
                  <a:pt x="701" y="3159"/>
                  <a:pt x="1168" y="2692"/>
                </a:cubicBezTo>
                <a:cubicBezTo>
                  <a:pt x="1430" y="2417"/>
                  <a:pt x="1776" y="2292"/>
                  <a:pt x="2130" y="2292"/>
                </a:cubicBezTo>
                <a:cubicBezTo>
                  <a:pt x="2721" y="2292"/>
                  <a:pt x="3332" y="2642"/>
                  <a:pt x="3603" y="3226"/>
                </a:cubicBezTo>
                <a:cubicBezTo>
                  <a:pt x="3670" y="3326"/>
                  <a:pt x="3836" y="3359"/>
                  <a:pt x="3903" y="3459"/>
                </a:cubicBezTo>
                <a:cubicBezTo>
                  <a:pt x="4003" y="3359"/>
                  <a:pt x="4036" y="3293"/>
                  <a:pt x="4070" y="3159"/>
                </a:cubicBezTo>
                <a:cubicBezTo>
                  <a:pt x="4103" y="2959"/>
                  <a:pt x="4103" y="2725"/>
                  <a:pt x="4170" y="2525"/>
                </a:cubicBezTo>
                <a:cubicBezTo>
                  <a:pt x="4370" y="1825"/>
                  <a:pt x="5004" y="1291"/>
                  <a:pt x="5671" y="1224"/>
                </a:cubicBezTo>
                <a:cubicBezTo>
                  <a:pt x="5699" y="1223"/>
                  <a:pt x="5727" y="1222"/>
                  <a:pt x="5754" y="1222"/>
                </a:cubicBezTo>
                <a:cubicBezTo>
                  <a:pt x="6388" y="1222"/>
                  <a:pt x="6952" y="1586"/>
                  <a:pt x="7272" y="2225"/>
                </a:cubicBezTo>
                <a:cubicBezTo>
                  <a:pt x="7348" y="2326"/>
                  <a:pt x="7404" y="2427"/>
                  <a:pt x="7499" y="2427"/>
                </a:cubicBezTo>
                <a:cubicBezTo>
                  <a:pt x="7530" y="2427"/>
                  <a:pt x="7565" y="2416"/>
                  <a:pt x="7606" y="2392"/>
                </a:cubicBezTo>
                <a:cubicBezTo>
                  <a:pt x="7772" y="2325"/>
                  <a:pt x="7772" y="2158"/>
                  <a:pt x="7706" y="2025"/>
                </a:cubicBezTo>
                <a:cubicBezTo>
                  <a:pt x="7539" y="1658"/>
                  <a:pt x="7672" y="1358"/>
                  <a:pt x="7873" y="1124"/>
                </a:cubicBezTo>
                <a:cubicBezTo>
                  <a:pt x="8173" y="791"/>
                  <a:pt x="8540" y="624"/>
                  <a:pt x="8940" y="491"/>
                </a:cubicBezTo>
                <a:cubicBezTo>
                  <a:pt x="9059" y="451"/>
                  <a:pt x="9173" y="432"/>
                  <a:pt x="9280" y="432"/>
                </a:cubicBezTo>
                <a:cubicBezTo>
                  <a:pt x="9530" y="432"/>
                  <a:pt x="9743" y="537"/>
                  <a:pt x="9907" y="724"/>
                </a:cubicBezTo>
                <a:cubicBezTo>
                  <a:pt x="10174" y="1024"/>
                  <a:pt x="10341" y="1324"/>
                  <a:pt x="10541" y="1625"/>
                </a:cubicBezTo>
                <a:cubicBezTo>
                  <a:pt x="10574" y="1691"/>
                  <a:pt x="10741" y="1691"/>
                  <a:pt x="10841" y="1758"/>
                </a:cubicBezTo>
                <a:cubicBezTo>
                  <a:pt x="10875" y="1658"/>
                  <a:pt x="10941" y="1525"/>
                  <a:pt x="10908" y="1458"/>
                </a:cubicBezTo>
                <a:cubicBezTo>
                  <a:pt x="10741" y="1124"/>
                  <a:pt x="10541" y="791"/>
                  <a:pt x="10274" y="491"/>
                </a:cubicBezTo>
                <a:cubicBezTo>
                  <a:pt x="10017" y="164"/>
                  <a:pt x="9695" y="0"/>
                  <a:pt x="9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-313800" y="2652022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25"/>
          <p:cNvGrpSpPr/>
          <p:nvPr/>
        </p:nvGrpSpPr>
        <p:grpSpPr>
          <a:xfrm>
            <a:off x="3025218" y="4837330"/>
            <a:ext cx="530443" cy="526837"/>
            <a:chOff x="2942175" y="1715156"/>
            <a:chExt cx="637245" cy="666714"/>
          </a:xfrm>
        </p:grpSpPr>
        <p:sp>
          <p:nvSpPr>
            <p:cNvPr id="241" name="Google Shape;241;p25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7" name="Google Shape;247;p26"/>
          <p:cNvSpPr txBox="1"/>
          <p:nvPr>
            <p:ph idx="1" type="subTitle"/>
          </p:nvPr>
        </p:nvSpPr>
        <p:spPr>
          <a:xfrm>
            <a:off x="4965232" y="2845200"/>
            <a:ext cx="28068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6"/>
          <p:cNvSpPr txBox="1"/>
          <p:nvPr>
            <p:ph idx="2" type="subTitle"/>
          </p:nvPr>
        </p:nvSpPr>
        <p:spPr>
          <a:xfrm>
            <a:off x="1371975" y="2845200"/>
            <a:ext cx="28068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3" type="subTitle"/>
          </p:nvPr>
        </p:nvSpPr>
        <p:spPr>
          <a:xfrm>
            <a:off x="1371975" y="2357580"/>
            <a:ext cx="280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50" name="Google Shape;250;p26"/>
          <p:cNvSpPr txBox="1"/>
          <p:nvPr>
            <p:ph idx="4" type="subTitle"/>
          </p:nvPr>
        </p:nvSpPr>
        <p:spPr>
          <a:xfrm>
            <a:off x="4965236" y="2357580"/>
            <a:ext cx="2806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51" name="Google Shape;251;p26"/>
          <p:cNvSpPr/>
          <p:nvPr/>
        </p:nvSpPr>
        <p:spPr>
          <a:xfrm>
            <a:off x="-271725" y="2280524"/>
            <a:ext cx="759181" cy="713010"/>
          </a:xfrm>
          <a:custGeom>
            <a:rect b="b" l="l" r="r" t="t"/>
            <a:pathLst>
              <a:path extrusionOk="0" h="10146" w="10803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rgbClr val="FE71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1" type="subTitle"/>
          </p:nvPr>
        </p:nvSpPr>
        <p:spPr>
          <a:xfrm>
            <a:off x="4985189" y="143422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2" type="subTitle"/>
          </p:nvPr>
        </p:nvSpPr>
        <p:spPr>
          <a:xfrm>
            <a:off x="1211000" y="143422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6" name="Google Shape;256;p27"/>
          <p:cNvGrpSpPr/>
          <p:nvPr/>
        </p:nvGrpSpPr>
        <p:grpSpPr>
          <a:xfrm rot="701207">
            <a:off x="-51593" y="3819906"/>
            <a:ext cx="874260" cy="880947"/>
            <a:chOff x="2787150" y="2134475"/>
            <a:chExt cx="487050" cy="490775"/>
          </a:xfrm>
        </p:grpSpPr>
        <p:sp>
          <p:nvSpPr>
            <p:cNvPr id="257" name="Google Shape;257;p27"/>
            <p:cNvSpPr/>
            <p:nvPr/>
          </p:nvSpPr>
          <p:spPr>
            <a:xfrm>
              <a:off x="2787150" y="2373650"/>
              <a:ext cx="233525" cy="251600"/>
            </a:xfrm>
            <a:custGeom>
              <a:rect b="b" l="l" r="r" t="t"/>
              <a:pathLst>
                <a:path extrusionOk="0" h="10064" w="9341">
                  <a:moveTo>
                    <a:pt x="2431" y="3825"/>
                  </a:moveTo>
                  <a:cubicBezTo>
                    <a:pt x="2454" y="3825"/>
                    <a:pt x="2478" y="3830"/>
                    <a:pt x="2503" y="3843"/>
                  </a:cubicBezTo>
                  <a:cubicBezTo>
                    <a:pt x="2603" y="3910"/>
                    <a:pt x="2636" y="4076"/>
                    <a:pt x="2636" y="4143"/>
                  </a:cubicBezTo>
                  <a:cubicBezTo>
                    <a:pt x="2603" y="4443"/>
                    <a:pt x="2503" y="4744"/>
                    <a:pt x="2436" y="5010"/>
                  </a:cubicBezTo>
                  <a:cubicBezTo>
                    <a:pt x="2436" y="5130"/>
                    <a:pt x="2356" y="5249"/>
                    <a:pt x="2220" y="5249"/>
                  </a:cubicBezTo>
                  <a:cubicBezTo>
                    <a:pt x="2204" y="5249"/>
                    <a:pt x="2187" y="5247"/>
                    <a:pt x="2169" y="5244"/>
                  </a:cubicBezTo>
                  <a:cubicBezTo>
                    <a:pt x="2102" y="5244"/>
                    <a:pt x="2002" y="5110"/>
                    <a:pt x="1969" y="5077"/>
                  </a:cubicBezTo>
                  <a:cubicBezTo>
                    <a:pt x="2069" y="4643"/>
                    <a:pt x="2169" y="4343"/>
                    <a:pt x="2203" y="4010"/>
                  </a:cubicBezTo>
                  <a:cubicBezTo>
                    <a:pt x="2257" y="3928"/>
                    <a:pt x="2333" y="3825"/>
                    <a:pt x="2431" y="3825"/>
                  </a:cubicBezTo>
                  <a:close/>
                  <a:moveTo>
                    <a:pt x="5051" y="4503"/>
                  </a:moveTo>
                  <a:cubicBezTo>
                    <a:pt x="5060" y="4503"/>
                    <a:pt x="5067" y="4505"/>
                    <a:pt x="5071" y="4510"/>
                  </a:cubicBezTo>
                  <a:cubicBezTo>
                    <a:pt x="5171" y="4577"/>
                    <a:pt x="5271" y="4677"/>
                    <a:pt x="5271" y="4777"/>
                  </a:cubicBezTo>
                  <a:cubicBezTo>
                    <a:pt x="5171" y="5110"/>
                    <a:pt x="5105" y="5477"/>
                    <a:pt x="4971" y="5811"/>
                  </a:cubicBezTo>
                  <a:cubicBezTo>
                    <a:pt x="4938" y="5844"/>
                    <a:pt x="4804" y="5944"/>
                    <a:pt x="4704" y="5944"/>
                  </a:cubicBezTo>
                  <a:cubicBezTo>
                    <a:pt x="4638" y="5944"/>
                    <a:pt x="4538" y="5811"/>
                    <a:pt x="4504" y="5778"/>
                  </a:cubicBezTo>
                  <a:cubicBezTo>
                    <a:pt x="4638" y="5344"/>
                    <a:pt x="4704" y="4977"/>
                    <a:pt x="4838" y="4643"/>
                  </a:cubicBezTo>
                  <a:cubicBezTo>
                    <a:pt x="4867" y="4586"/>
                    <a:pt x="4995" y="4503"/>
                    <a:pt x="5051" y="4503"/>
                  </a:cubicBezTo>
                  <a:close/>
                  <a:moveTo>
                    <a:pt x="2031" y="6636"/>
                  </a:moveTo>
                  <a:cubicBezTo>
                    <a:pt x="2092" y="6636"/>
                    <a:pt x="2214" y="6696"/>
                    <a:pt x="2269" y="6778"/>
                  </a:cubicBezTo>
                  <a:cubicBezTo>
                    <a:pt x="2336" y="6812"/>
                    <a:pt x="2336" y="6945"/>
                    <a:pt x="2369" y="7012"/>
                  </a:cubicBezTo>
                  <a:cubicBezTo>
                    <a:pt x="2515" y="7303"/>
                    <a:pt x="2789" y="7464"/>
                    <a:pt x="3064" y="7464"/>
                  </a:cubicBezTo>
                  <a:cubicBezTo>
                    <a:pt x="3231" y="7464"/>
                    <a:pt x="3398" y="7405"/>
                    <a:pt x="3537" y="7279"/>
                  </a:cubicBezTo>
                  <a:cubicBezTo>
                    <a:pt x="3634" y="7201"/>
                    <a:pt x="3719" y="7146"/>
                    <a:pt x="3800" y="7146"/>
                  </a:cubicBezTo>
                  <a:cubicBezTo>
                    <a:pt x="3858" y="7146"/>
                    <a:pt x="3914" y="7175"/>
                    <a:pt x="3970" y="7245"/>
                  </a:cubicBezTo>
                  <a:cubicBezTo>
                    <a:pt x="4104" y="7412"/>
                    <a:pt x="3970" y="7512"/>
                    <a:pt x="3837" y="7612"/>
                  </a:cubicBezTo>
                  <a:cubicBezTo>
                    <a:pt x="3604" y="7779"/>
                    <a:pt x="3337" y="7846"/>
                    <a:pt x="3170" y="7946"/>
                  </a:cubicBezTo>
                  <a:cubicBezTo>
                    <a:pt x="2469" y="7912"/>
                    <a:pt x="2002" y="7479"/>
                    <a:pt x="1836" y="6878"/>
                  </a:cubicBezTo>
                  <a:cubicBezTo>
                    <a:pt x="1836" y="6812"/>
                    <a:pt x="1936" y="6678"/>
                    <a:pt x="2002" y="6645"/>
                  </a:cubicBezTo>
                  <a:cubicBezTo>
                    <a:pt x="2008" y="6639"/>
                    <a:pt x="2018" y="6636"/>
                    <a:pt x="2031" y="6636"/>
                  </a:cubicBezTo>
                  <a:close/>
                  <a:moveTo>
                    <a:pt x="1987" y="1"/>
                  </a:moveTo>
                  <a:cubicBezTo>
                    <a:pt x="1613" y="1"/>
                    <a:pt x="1230" y="160"/>
                    <a:pt x="868" y="474"/>
                  </a:cubicBezTo>
                  <a:cubicBezTo>
                    <a:pt x="701" y="641"/>
                    <a:pt x="535" y="907"/>
                    <a:pt x="435" y="1108"/>
                  </a:cubicBezTo>
                  <a:cubicBezTo>
                    <a:pt x="101" y="1675"/>
                    <a:pt x="34" y="2342"/>
                    <a:pt x="34" y="3009"/>
                  </a:cubicBezTo>
                  <a:cubicBezTo>
                    <a:pt x="1" y="4977"/>
                    <a:pt x="435" y="6812"/>
                    <a:pt x="1035" y="8646"/>
                  </a:cubicBezTo>
                  <a:cubicBezTo>
                    <a:pt x="1135" y="8980"/>
                    <a:pt x="1302" y="9313"/>
                    <a:pt x="1502" y="9614"/>
                  </a:cubicBezTo>
                  <a:cubicBezTo>
                    <a:pt x="1706" y="9931"/>
                    <a:pt x="1910" y="10064"/>
                    <a:pt x="2177" y="10064"/>
                  </a:cubicBezTo>
                  <a:cubicBezTo>
                    <a:pt x="2303" y="10064"/>
                    <a:pt x="2442" y="10034"/>
                    <a:pt x="2603" y="9981"/>
                  </a:cubicBezTo>
                  <a:cubicBezTo>
                    <a:pt x="2803" y="9914"/>
                    <a:pt x="3003" y="9847"/>
                    <a:pt x="3203" y="9747"/>
                  </a:cubicBezTo>
                  <a:cubicBezTo>
                    <a:pt x="4604" y="9013"/>
                    <a:pt x="5939" y="8279"/>
                    <a:pt x="7139" y="7312"/>
                  </a:cubicBezTo>
                  <a:cubicBezTo>
                    <a:pt x="7807" y="6812"/>
                    <a:pt x="8374" y="6245"/>
                    <a:pt x="8841" y="5511"/>
                  </a:cubicBezTo>
                  <a:cubicBezTo>
                    <a:pt x="9141" y="5010"/>
                    <a:pt x="9341" y="4477"/>
                    <a:pt x="9308" y="3843"/>
                  </a:cubicBezTo>
                  <a:cubicBezTo>
                    <a:pt x="9274" y="3109"/>
                    <a:pt x="8707" y="2442"/>
                    <a:pt x="8007" y="2342"/>
                  </a:cubicBezTo>
                  <a:cubicBezTo>
                    <a:pt x="7807" y="2308"/>
                    <a:pt x="7598" y="2292"/>
                    <a:pt x="7390" y="2292"/>
                  </a:cubicBezTo>
                  <a:cubicBezTo>
                    <a:pt x="7181" y="2292"/>
                    <a:pt x="6973" y="2308"/>
                    <a:pt x="6772" y="2342"/>
                  </a:cubicBezTo>
                  <a:cubicBezTo>
                    <a:pt x="5772" y="2509"/>
                    <a:pt x="5005" y="3109"/>
                    <a:pt x="4437" y="3943"/>
                  </a:cubicBezTo>
                  <a:cubicBezTo>
                    <a:pt x="4371" y="3976"/>
                    <a:pt x="4371" y="4010"/>
                    <a:pt x="4304" y="4010"/>
                  </a:cubicBezTo>
                  <a:cubicBezTo>
                    <a:pt x="4304" y="3643"/>
                    <a:pt x="4271" y="3309"/>
                    <a:pt x="4271" y="2942"/>
                  </a:cubicBezTo>
                  <a:cubicBezTo>
                    <a:pt x="4271" y="2909"/>
                    <a:pt x="4204" y="2842"/>
                    <a:pt x="4204" y="2809"/>
                  </a:cubicBezTo>
                  <a:cubicBezTo>
                    <a:pt x="4037" y="1975"/>
                    <a:pt x="3770" y="1241"/>
                    <a:pt x="3170" y="607"/>
                  </a:cubicBezTo>
                  <a:cubicBezTo>
                    <a:pt x="2817" y="201"/>
                    <a:pt x="2408" y="1"/>
                    <a:pt x="1987" y="1"/>
                  </a:cubicBezTo>
                  <a:close/>
                </a:path>
              </a:pathLst>
            </a:custGeom>
            <a:solidFill>
              <a:srgbClr val="FE6D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2894750" y="2134475"/>
              <a:ext cx="303575" cy="339425"/>
            </a:xfrm>
            <a:custGeom>
              <a:rect b="b" l="l" r="r" t="t"/>
              <a:pathLst>
                <a:path extrusionOk="0" h="13577" w="12143">
                  <a:moveTo>
                    <a:pt x="3703" y="0"/>
                  </a:moveTo>
                  <a:lnTo>
                    <a:pt x="3703" y="0"/>
                  </a:lnTo>
                  <a:cubicBezTo>
                    <a:pt x="3803" y="2335"/>
                    <a:pt x="4870" y="3903"/>
                    <a:pt x="6872" y="4971"/>
                  </a:cubicBezTo>
                  <a:cubicBezTo>
                    <a:pt x="3703" y="6672"/>
                    <a:pt x="1368" y="9174"/>
                    <a:pt x="0" y="12509"/>
                  </a:cubicBezTo>
                  <a:cubicBezTo>
                    <a:pt x="0" y="12876"/>
                    <a:pt x="33" y="13210"/>
                    <a:pt x="33" y="13577"/>
                  </a:cubicBezTo>
                  <a:cubicBezTo>
                    <a:pt x="67" y="13577"/>
                    <a:pt x="67" y="13543"/>
                    <a:pt x="133" y="13510"/>
                  </a:cubicBezTo>
                  <a:cubicBezTo>
                    <a:pt x="167" y="13377"/>
                    <a:pt x="167" y="13310"/>
                    <a:pt x="300" y="13210"/>
                  </a:cubicBezTo>
                  <a:cubicBezTo>
                    <a:pt x="1034" y="11042"/>
                    <a:pt x="2302" y="9174"/>
                    <a:pt x="4003" y="7572"/>
                  </a:cubicBezTo>
                  <a:cubicBezTo>
                    <a:pt x="5004" y="6638"/>
                    <a:pt x="6138" y="5871"/>
                    <a:pt x="7405" y="5237"/>
                  </a:cubicBezTo>
                  <a:cubicBezTo>
                    <a:pt x="7806" y="5638"/>
                    <a:pt x="8139" y="6005"/>
                    <a:pt x="8473" y="6405"/>
                  </a:cubicBezTo>
                  <a:cubicBezTo>
                    <a:pt x="9740" y="8006"/>
                    <a:pt x="10674" y="9841"/>
                    <a:pt x="11408" y="11709"/>
                  </a:cubicBezTo>
                  <a:cubicBezTo>
                    <a:pt x="11575" y="12142"/>
                    <a:pt x="11708" y="12576"/>
                    <a:pt x="11875" y="13010"/>
                  </a:cubicBezTo>
                  <a:cubicBezTo>
                    <a:pt x="11875" y="13043"/>
                    <a:pt x="11909" y="13076"/>
                    <a:pt x="11909" y="13143"/>
                  </a:cubicBezTo>
                  <a:lnTo>
                    <a:pt x="12042" y="13243"/>
                  </a:lnTo>
                  <a:cubicBezTo>
                    <a:pt x="12075" y="12910"/>
                    <a:pt x="12075" y="12643"/>
                    <a:pt x="12142" y="12309"/>
                  </a:cubicBezTo>
                  <a:cubicBezTo>
                    <a:pt x="12009" y="11976"/>
                    <a:pt x="11842" y="11642"/>
                    <a:pt x="11708" y="11308"/>
                  </a:cubicBezTo>
                  <a:cubicBezTo>
                    <a:pt x="10841" y="9307"/>
                    <a:pt x="9840" y="7406"/>
                    <a:pt x="8406" y="5738"/>
                  </a:cubicBezTo>
                  <a:cubicBezTo>
                    <a:pt x="8373" y="5704"/>
                    <a:pt x="8373" y="5671"/>
                    <a:pt x="8339" y="5571"/>
                  </a:cubicBezTo>
                  <a:cubicBezTo>
                    <a:pt x="8906" y="5538"/>
                    <a:pt x="9473" y="5304"/>
                    <a:pt x="9907" y="4971"/>
                  </a:cubicBezTo>
                  <a:cubicBezTo>
                    <a:pt x="10708" y="4470"/>
                    <a:pt x="11408" y="3870"/>
                    <a:pt x="11842" y="3002"/>
                  </a:cubicBezTo>
                  <a:cubicBezTo>
                    <a:pt x="11975" y="2702"/>
                    <a:pt x="12042" y="2402"/>
                    <a:pt x="12142" y="2068"/>
                  </a:cubicBezTo>
                  <a:cubicBezTo>
                    <a:pt x="11962" y="2058"/>
                    <a:pt x="11785" y="2053"/>
                    <a:pt x="11611" y="2053"/>
                  </a:cubicBezTo>
                  <a:cubicBezTo>
                    <a:pt x="10045" y="2053"/>
                    <a:pt x="8730" y="2485"/>
                    <a:pt x="7739" y="3836"/>
                  </a:cubicBezTo>
                  <a:cubicBezTo>
                    <a:pt x="7205" y="1668"/>
                    <a:pt x="5704" y="567"/>
                    <a:pt x="3703" y="0"/>
                  </a:cubicBezTo>
                  <a:close/>
                </a:path>
              </a:pathLst>
            </a:custGeom>
            <a:solidFill>
              <a:srgbClr val="04B7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119075" y="2399250"/>
              <a:ext cx="155125" cy="184675"/>
            </a:xfrm>
            <a:custGeom>
              <a:rect b="b" l="l" r="r" t="t"/>
              <a:pathLst>
                <a:path extrusionOk="0" h="7387" w="6205">
                  <a:moveTo>
                    <a:pt x="4203" y="2652"/>
                  </a:moveTo>
                  <a:cubicBezTo>
                    <a:pt x="4236" y="2652"/>
                    <a:pt x="4370" y="2719"/>
                    <a:pt x="4403" y="2752"/>
                  </a:cubicBezTo>
                  <a:cubicBezTo>
                    <a:pt x="4537" y="2952"/>
                    <a:pt x="4670" y="3152"/>
                    <a:pt x="4737" y="3386"/>
                  </a:cubicBezTo>
                  <a:cubicBezTo>
                    <a:pt x="4770" y="3453"/>
                    <a:pt x="4703" y="3586"/>
                    <a:pt x="4670" y="3619"/>
                  </a:cubicBezTo>
                  <a:cubicBezTo>
                    <a:pt x="4637" y="3636"/>
                    <a:pt x="4578" y="3644"/>
                    <a:pt x="4528" y="3644"/>
                  </a:cubicBezTo>
                  <a:cubicBezTo>
                    <a:pt x="4478" y="3644"/>
                    <a:pt x="4437" y="3636"/>
                    <a:pt x="4437" y="3619"/>
                  </a:cubicBezTo>
                  <a:cubicBezTo>
                    <a:pt x="4270" y="3419"/>
                    <a:pt x="4170" y="3152"/>
                    <a:pt x="4003" y="2886"/>
                  </a:cubicBezTo>
                  <a:cubicBezTo>
                    <a:pt x="4070" y="2786"/>
                    <a:pt x="4103" y="2719"/>
                    <a:pt x="4203" y="2652"/>
                  </a:cubicBezTo>
                  <a:close/>
                  <a:moveTo>
                    <a:pt x="2592" y="3406"/>
                  </a:moveTo>
                  <a:cubicBezTo>
                    <a:pt x="2655" y="3406"/>
                    <a:pt x="2745" y="3429"/>
                    <a:pt x="2769" y="3453"/>
                  </a:cubicBezTo>
                  <a:cubicBezTo>
                    <a:pt x="2902" y="3619"/>
                    <a:pt x="3036" y="3820"/>
                    <a:pt x="3169" y="4053"/>
                  </a:cubicBezTo>
                  <a:cubicBezTo>
                    <a:pt x="3069" y="4120"/>
                    <a:pt x="3002" y="4220"/>
                    <a:pt x="2936" y="4287"/>
                  </a:cubicBezTo>
                  <a:cubicBezTo>
                    <a:pt x="2902" y="4287"/>
                    <a:pt x="2769" y="4253"/>
                    <a:pt x="2735" y="4187"/>
                  </a:cubicBezTo>
                  <a:cubicBezTo>
                    <a:pt x="2602" y="4053"/>
                    <a:pt x="2535" y="3886"/>
                    <a:pt x="2435" y="3720"/>
                  </a:cubicBezTo>
                  <a:cubicBezTo>
                    <a:pt x="2402" y="3619"/>
                    <a:pt x="2502" y="3486"/>
                    <a:pt x="2535" y="3419"/>
                  </a:cubicBezTo>
                  <a:cubicBezTo>
                    <a:pt x="2545" y="3410"/>
                    <a:pt x="2566" y="3406"/>
                    <a:pt x="2592" y="3406"/>
                  </a:cubicBezTo>
                  <a:close/>
                  <a:moveTo>
                    <a:pt x="4770" y="4387"/>
                  </a:moveTo>
                  <a:cubicBezTo>
                    <a:pt x="4870" y="4453"/>
                    <a:pt x="5004" y="4553"/>
                    <a:pt x="5004" y="4620"/>
                  </a:cubicBezTo>
                  <a:cubicBezTo>
                    <a:pt x="5037" y="4987"/>
                    <a:pt x="4703" y="5321"/>
                    <a:pt x="4236" y="5387"/>
                  </a:cubicBezTo>
                  <a:lnTo>
                    <a:pt x="4070" y="5387"/>
                  </a:lnTo>
                  <a:cubicBezTo>
                    <a:pt x="3936" y="5321"/>
                    <a:pt x="3836" y="5321"/>
                    <a:pt x="3736" y="5287"/>
                  </a:cubicBezTo>
                  <a:cubicBezTo>
                    <a:pt x="3669" y="5254"/>
                    <a:pt x="3569" y="5121"/>
                    <a:pt x="3569" y="5087"/>
                  </a:cubicBezTo>
                  <a:cubicBezTo>
                    <a:pt x="3569" y="4987"/>
                    <a:pt x="3703" y="4920"/>
                    <a:pt x="3769" y="4920"/>
                  </a:cubicBezTo>
                  <a:cubicBezTo>
                    <a:pt x="3825" y="4909"/>
                    <a:pt x="3881" y="4906"/>
                    <a:pt x="3936" y="4906"/>
                  </a:cubicBezTo>
                  <a:cubicBezTo>
                    <a:pt x="4047" y="4906"/>
                    <a:pt x="4159" y="4920"/>
                    <a:pt x="4270" y="4920"/>
                  </a:cubicBezTo>
                  <a:cubicBezTo>
                    <a:pt x="4503" y="4920"/>
                    <a:pt x="4570" y="4787"/>
                    <a:pt x="4603" y="4587"/>
                  </a:cubicBezTo>
                  <a:cubicBezTo>
                    <a:pt x="4603" y="4487"/>
                    <a:pt x="4703" y="4453"/>
                    <a:pt x="4770" y="4387"/>
                  </a:cubicBezTo>
                  <a:close/>
                  <a:moveTo>
                    <a:pt x="4732" y="0"/>
                  </a:moveTo>
                  <a:cubicBezTo>
                    <a:pt x="4460" y="0"/>
                    <a:pt x="4175" y="127"/>
                    <a:pt x="3903" y="384"/>
                  </a:cubicBezTo>
                  <a:cubicBezTo>
                    <a:pt x="3536" y="717"/>
                    <a:pt x="3336" y="1151"/>
                    <a:pt x="3169" y="1651"/>
                  </a:cubicBezTo>
                  <a:cubicBezTo>
                    <a:pt x="3102" y="1952"/>
                    <a:pt x="3102" y="2285"/>
                    <a:pt x="3069" y="2619"/>
                  </a:cubicBezTo>
                  <a:lnTo>
                    <a:pt x="2936" y="2485"/>
                  </a:lnTo>
                  <a:cubicBezTo>
                    <a:pt x="2902" y="2452"/>
                    <a:pt x="2902" y="2419"/>
                    <a:pt x="2902" y="2319"/>
                  </a:cubicBezTo>
                  <a:lnTo>
                    <a:pt x="2635" y="2218"/>
                  </a:lnTo>
                  <a:cubicBezTo>
                    <a:pt x="2268" y="1885"/>
                    <a:pt x="1868" y="1651"/>
                    <a:pt x="1334" y="1651"/>
                  </a:cubicBezTo>
                  <a:cubicBezTo>
                    <a:pt x="434" y="1651"/>
                    <a:pt x="0" y="2319"/>
                    <a:pt x="200" y="3152"/>
                  </a:cubicBezTo>
                  <a:cubicBezTo>
                    <a:pt x="334" y="3653"/>
                    <a:pt x="567" y="4120"/>
                    <a:pt x="934" y="4453"/>
                  </a:cubicBezTo>
                  <a:cubicBezTo>
                    <a:pt x="1868" y="5287"/>
                    <a:pt x="2769" y="6088"/>
                    <a:pt x="3736" y="6888"/>
                  </a:cubicBezTo>
                  <a:cubicBezTo>
                    <a:pt x="4003" y="7089"/>
                    <a:pt x="4270" y="7222"/>
                    <a:pt x="4570" y="7322"/>
                  </a:cubicBezTo>
                  <a:cubicBezTo>
                    <a:pt x="4686" y="7364"/>
                    <a:pt x="4789" y="7387"/>
                    <a:pt x="4881" y="7387"/>
                  </a:cubicBezTo>
                  <a:cubicBezTo>
                    <a:pt x="5078" y="7387"/>
                    <a:pt x="5223" y="7283"/>
                    <a:pt x="5337" y="7055"/>
                  </a:cubicBezTo>
                  <a:cubicBezTo>
                    <a:pt x="5437" y="6822"/>
                    <a:pt x="5537" y="6555"/>
                    <a:pt x="5604" y="6288"/>
                  </a:cubicBezTo>
                  <a:cubicBezTo>
                    <a:pt x="5938" y="5087"/>
                    <a:pt x="6104" y="3820"/>
                    <a:pt x="6171" y="2552"/>
                  </a:cubicBezTo>
                  <a:cubicBezTo>
                    <a:pt x="6205" y="1818"/>
                    <a:pt x="6038" y="1118"/>
                    <a:pt x="5604" y="551"/>
                  </a:cubicBezTo>
                  <a:cubicBezTo>
                    <a:pt x="5367" y="186"/>
                    <a:pt x="5060" y="0"/>
                    <a:pt x="4732" y="0"/>
                  </a:cubicBezTo>
                  <a:close/>
                </a:path>
              </a:pathLst>
            </a:custGeom>
            <a:solidFill>
              <a:srgbClr val="FE6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2833850" y="2539550"/>
              <a:ext cx="56750" cy="32750"/>
            </a:xfrm>
            <a:custGeom>
              <a:rect b="b" l="l" r="r" t="t"/>
              <a:pathLst>
                <a:path extrusionOk="0" h="1310" w="2270">
                  <a:moveTo>
                    <a:pt x="206" y="0"/>
                  </a:moveTo>
                  <a:cubicBezTo>
                    <a:pt x="192" y="0"/>
                    <a:pt x="180" y="3"/>
                    <a:pt x="168" y="9"/>
                  </a:cubicBezTo>
                  <a:cubicBezTo>
                    <a:pt x="101" y="42"/>
                    <a:pt x="1" y="176"/>
                    <a:pt x="1" y="276"/>
                  </a:cubicBezTo>
                  <a:cubicBezTo>
                    <a:pt x="134" y="843"/>
                    <a:pt x="601" y="1276"/>
                    <a:pt x="1302" y="1310"/>
                  </a:cubicBezTo>
                  <a:cubicBezTo>
                    <a:pt x="1469" y="1210"/>
                    <a:pt x="1769" y="1143"/>
                    <a:pt x="2002" y="976"/>
                  </a:cubicBezTo>
                  <a:cubicBezTo>
                    <a:pt x="2136" y="876"/>
                    <a:pt x="2269" y="776"/>
                    <a:pt x="2136" y="609"/>
                  </a:cubicBezTo>
                  <a:cubicBezTo>
                    <a:pt x="2066" y="539"/>
                    <a:pt x="2002" y="510"/>
                    <a:pt x="1943" y="510"/>
                  </a:cubicBezTo>
                  <a:cubicBezTo>
                    <a:pt x="1863" y="510"/>
                    <a:pt x="1794" y="565"/>
                    <a:pt x="1736" y="643"/>
                  </a:cubicBezTo>
                  <a:cubicBezTo>
                    <a:pt x="1584" y="769"/>
                    <a:pt x="1414" y="828"/>
                    <a:pt x="1248" y="828"/>
                  </a:cubicBezTo>
                  <a:cubicBezTo>
                    <a:pt x="975" y="828"/>
                    <a:pt x="713" y="667"/>
                    <a:pt x="568" y="376"/>
                  </a:cubicBezTo>
                  <a:lnTo>
                    <a:pt x="435" y="142"/>
                  </a:lnTo>
                  <a:cubicBezTo>
                    <a:pt x="352" y="60"/>
                    <a:pt x="270" y="0"/>
                    <a:pt x="20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2899750" y="2485550"/>
              <a:ext cx="19200" cy="35600"/>
            </a:xfrm>
            <a:custGeom>
              <a:rect b="b" l="l" r="r" t="t"/>
              <a:pathLst>
                <a:path extrusionOk="0" h="1424" w="768">
                  <a:moveTo>
                    <a:pt x="601" y="1"/>
                  </a:moveTo>
                  <a:cubicBezTo>
                    <a:pt x="534" y="1"/>
                    <a:pt x="367" y="34"/>
                    <a:pt x="334" y="134"/>
                  </a:cubicBezTo>
                  <a:cubicBezTo>
                    <a:pt x="200" y="501"/>
                    <a:pt x="134" y="868"/>
                    <a:pt x="0" y="1302"/>
                  </a:cubicBezTo>
                  <a:cubicBezTo>
                    <a:pt x="27" y="1328"/>
                    <a:pt x="97" y="1420"/>
                    <a:pt x="158" y="1420"/>
                  </a:cubicBezTo>
                  <a:cubicBezTo>
                    <a:pt x="173" y="1420"/>
                    <a:pt x="187" y="1415"/>
                    <a:pt x="200" y="1402"/>
                  </a:cubicBezTo>
                  <a:cubicBezTo>
                    <a:pt x="224" y="1417"/>
                    <a:pt x="249" y="1424"/>
                    <a:pt x="274" y="1424"/>
                  </a:cubicBezTo>
                  <a:cubicBezTo>
                    <a:pt x="357" y="1424"/>
                    <a:pt x="442" y="1353"/>
                    <a:pt x="467" y="1302"/>
                  </a:cubicBezTo>
                  <a:cubicBezTo>
                    <a:pt x="601" y="968"/>
                    <a:pt x="667" y="568"/>
                    <a:pt x="767" y="234"/>
                  </a:cubicBezTo>
                  <a:cubicBezTo>
                    <a:pt x="767" y="167"/>
                    <a:pt x="667" y="34"/>
                    <a:pt x="601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2836375" y="2469250"/>
              <a:ext cx="17525" cy="35125"/>
            </a:xfrm>
            <a:custGeom>
              <a:rect b="b" l="l" r="r" t="t"/>
              <a:pathLst>
                <a:path extrusionOk="0" h="1405" w="701">
                  <a:moveTo>
                    <a:pt x="484" y="1"/>
                  </a:moveTo>
                  <a:cubicBezTo>
                    <a:pt x="377" y="1"/>
                    <a:pt x="327" y="104"/>
                    <a:pt x="300" y="186"/>
                  </a:cubicBezTo>
                  <a:cubicBezTo>
                    <a:pt x="200" y="519"/>
                    <a:pt x="133" y="853"/>
                    <a:pt x="0" y="1253"/>
                  </a:cubicBezTo>
                  <a:cubicBezTo>
                    <a:pt x="33" y="1286"/>
                    <a:pt x="100" y="1353"/>
                    <a:pt x="234" y="1387"/>
                  </a:cubicBezTo>
                  <a:cubicBezTo>
                    <a:pt x="258" y="1399"/>
                    <a:pt x="281" y="1404"/>
                    <a:pt x="303" y="1404"/>
                  </a:cubicBezTo>
                  <a:cubicBezTo>
                    <a:pt x="401" y="1404"/>
                    <a:pt x="473" y="1295"/>
                    <a:pt x="500" y="1186"/>
                  </a:cubicBezTo>
                  <a:cubicBezTo>
                    <a:pt x="567" y="920"/>
                    <a:pt x="667" y="619"/>
                    <a:pt x="701" y="319"/>
                  </a:cubicBezTo>
                  <a:cubicBezTo>
                    <a:pt x="701" y="252"/>
                    <a:pt x="667" y="86"/>
                    <a:pt x="567" y="19"/>
                  </a:cubicBezTo>
                  <a:cubicBezTo>
                    <a:pt x="536" y="6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207450" y="2508900"/>
              <a:ext cx="36725" cy="25050"/>
            </a:xfrm>
            <a:custGeom>
              <a:rect b="b" l="l" r="r" t="t"/>
              <a:pathLst>
                <a:path extrusionOk="0" h="1002" w="1469">
                  <a:moveTo>
                    <a:pt x="1202" y="1"/>
                  </a:moveTo>
                  <a:cubicBezTo>
                    <a:pt x="1168" y="67"/>
                    <a:pt x="1035" y="101"/>
                    <a:pt x="1035" y="201"/>
                  </a:cubicBezTo>
                  <a:cubicBezTo>
                    <a:pt x="1002" y="401"/>
                    <a:pt x="902" y="534"/>
                    <a:pt x="701" y="534"/>
                  </a:cubicBezTo>
                  <a:cubicBezTo>
                    <a:pt x="590" y="534"/>
                    <a:pt x="479" y="520"/>
                    <a:pt x="368" y="520"/>
                  </a:cubicBezTo>
                  <a:cubicBezTo>
                    <a:pt x="312" y="520"/>
                    <a:pt x="257" y="523"/>
                    <a:pt x="201" y="534"/>
                  </a:cubicBezTo>
                  <a:cubicBezTo>
                    <a:pt x="134" y="534"/>
                    <a:pt x="34" y="601"/>
                    <a:pt x="1" y="701"/>
                  </a:cubicBezTo>
                  <a:cubicBezTo>
                    <a:pt x="1" y="735"/>
                    <a:pt x="68" y="868"/>
                    <a:pt x="168" y="901"/>
                  </a:cubicBezTo>
                  <a:cubicBezTo>
                    <a:pt x="301" y="935"/>
                    <a:pt x="401" y="935"/>
                    <a:pt x="535" y="1001"/>
                  </a:cubicBezTo>
                  <a:lnTo>
                    <a:pt x="668" y="1001"/>
                  </a:lnTo>
                  <a:cubicBezTo>
                    <a:pt x="1135" y="935"/>
                    <a:pt x="1469" y="601"/>
                    <a:pt x="1402" y="234"/>
                  </a:cubicBezTo>
                  <a:cubicBezTo>
                    <a:pt x="1402" y="101"/>
                    <a:pt x="1302" y="67"/>
                    <a:pt x="1202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3219125" y="2465550"/>
              <a:ext cx="19225" cy="24825"/>
            </a:xfrm>
            <a:custGeom>
              <a:rect b="b" l="l" r="r" t="t"/>
              <a:pathLst>
                <a:path extrusionOk="0" h="993" w="769">
                  <a:moveTo>
                    <a:pt x="201" y="0"/>
                  </a:moveTo>
                  <a:cubicBezTo>
                    <a:pt x="101" y="67"/>
                    <a:pt x="68" y="134"/>
                    <a:pt x="1" y="234"/>
                  </a:cubicBezTo>
                  <a:cubicBezTo>
                    <a:pt x="168" y="500"/>
                    <a:pt x="268" y="767"/>
                    <a:pt x="435" y="967"/>
                  </a:cubicBezTo>
                  <a:cubicBezTo>
                    <a:pt x="468" y="984"/>
                    <a:pt x="510" y="992"/>
                    <a:pt x="551" y="992"/>
                  </a:cubicBezTo>
                  <a:cubicBezTo>
                    <a:pt x="593" y="992"/>
                    <a:pt x="635" y="984"/>
                    <a:pt x="668" y="967"/>
                  </a:cubicBezTo>
                  <a:cubicBezTo>
                    <a:pt x="701" y="901"/>
                    <a:pt x="768" y="767"/>
                    <a:pt x="735" y="701"/>
                  </a:cubicBezTo>
                  <a:cubicBezTo>
                    <a:pt x="668" y="500"/>
                    <a:pt x="535" y="300"/>
                    <a:pt x="401" y="100"/>
                  </a:cubicBezTo>
                  <a:cubicBezTo>
                    <a:pt x="368" y="67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3179100" y="2483175"/>
              <a:ext cx="19225" cy="22425"/>
            </a:xfrm>
            <a:custGeom>
              <a:rect b="b" l="l" r="r" t="t"/>
              <a:pathLst>
                <a:path extrusionOk="0" h="897" w="769">
                  <a:moveTo>
                    <a:pt x="196" y="0"/>
                  </a:moveTo>
                  <a:cubicBezTo>
                    <a:pt x="168" y="0"/>
                    <a:pt x="145" y="8"/>
                    <a:pt x="134" y="29"/>
                  </a:cubicBezTo>
                  <a:cubicBezTo>
                    <a:pt x="34" y="96"/>
                    <a:pt x="1" y="229"/>
                    <a:pt x="34" y="296"/>
                  </a:cubicBezTo>
                  <a:cubicBezTo>
                    <a:pt x="134" y="529"/>
                    <a:pt x="201" y="629"/>
                    <a:pt x="334" y="796"/>
                  </a:cubicBezTo>
                  <a:cubicBezTo>
                    <a:pt x="368" y="863"/>
                    <a:pt x="501" y="896"/>
                    <a:pt x="535" y="896"/>
                  </a:cubicBezTo>
                  <a:cubicBezTo>
                    <a:pt x="635" y="863"/>
                    <a:pt x="668" y="763"/>
                    <a:pt x="768" y="696"/>
                  </a:cubicBezTo>
                  <a:cubicBezTo>
                    <a:pt x="601" y="463"/>
                    <a:pt x="501" y="262"/>
                    <a:pt x="368" y="62"/>
                  </a:cubicBezTo>
                  <a:cubicBezTo>
                    <a:pt x="345" y="39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idx="1" type="subTitle"/>
          </p:nvPr>
        </p:nvSpPr>
        <p:spPr>
          <a:xfrm>
            <a:off x="769050" y="2726250"/>
            <a:ext cx="23055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8"/>
          <p:cNvSpPr txBox="1"/>
          <p:nvPr>
            <p:ph idx="2" type="subTitle"/>
          </p:nvPr>
        </p:nvSpPr>
        <p:spPr>
          <a:xfrm>
            <a:off x="3468279" y="2726250"/>
            <a:ext cx="23055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8"/>
          <p:cNvSpPr txBox="1"/>
          <p:nvPr>
            <p:ph idx="3" type="subTitle"/>
          </p:nvPr>
        </p:nvSpPr>
        <p:spPr>
          <a:xfrm>
            <a:off x="6167514" y="2726250"/>
            <a:ext cx="23055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8"/>
          <p:cNvSpPr txBox="1"/>
          <p:nvPr>
            <p:ph idx="4" type="subTitle"/>
          </p:nvPr>
        </p:nvSpPr>
        <p:spPr>
          <a:xfrm>
            <a:off x="762300" y="2411700"/>
            <a:ext cx="2305500" cy="3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72" name="Google Shape;272;p28"/>
          <p:cNvSpPr txBox="1"/>
          <p:nvPr>
            <p:ph idx="5" type="subTitle"/>
          </p:nvPr>
        </p:nvSpPr>
        <p:spPr>
          <a:xfrm>
            <a:off x="3468275" y="2411700"/>
            <a:ext cx="2305500" cy="3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73" name="Google Shape;273;p28"/>
          <p:cNvSpPr txBox="1"/>
          <p:nvPr>
            <p:ph idx="6" type="subTitle"/>
          </p:nvPr>
        </p:nvSpPr>
        <p:spPr>
          <a:xfrm>
            <a:off x="6167525" y="2411700"/>
            <a:ext cx="2305500" cy="3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74" name="Google Shape;274;p28"/>
          <p:cNvSpPr/>
          <p:nvPr/>
        </p:nvSpPr>
        <p:spPr>
          <a:xfrm>
            <a:off x="94038" y="-279275"/>
            <a:ext cx="772762" cy="724291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7" name="Google Shape;277;p29"/>
          <p:cNvSpPr txBox="1"/>
          <p:nvPr>
            <p:ph idx="1" type="subTitle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9"/>
          <p:cNvSpPr txBox="1"/>
          <p:nvPr>
            <p:ph idx="2" type="subTitle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3" type="subTitle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9"/>
          <p:cNvSpPr txBox="1"/>
          <p:nvPr>
            <p:ph idx="4" type="subTitle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9"/>
          <p:cNvSpPr txBox="1"/>
          <p:nvPr>
            <p:ph idx="5" type="subTitle"/>
          </p:nvPr>
        </p:nvSpPr>
        <p:spPr>
          <a:xfrm>
            <a:off x="2424850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82" name="Google Shape;282;p29"/>
          <p:cNvSpPr txBox="1"/>
          <p:nvPr>
            <p:ph idx="6" type="subTitle"/>
          </p:nvPr>
        </p:nvSpPr>
        <p:spPr>
          <a:xfrm>
            <a:off x="2424850" y="33546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83" name="Google Shape;283;p29"/>
          <p:cNvSpPr txBox="1"/>
          <p:nvPr>
            <p:ph idx="7" type="subTitle"/>
          </p:nvPr>
        </p:nvSpPr>
        <p:spPr>
          <a:xfrm>
            <a:off x="4740950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84" name="Google Shape;284;p29"/>
          <p:cNvSpPr txBox="1"/>
          <p:nvPr>
            <p:ph idx="8" type="subTitle"/>
          </p:nvPr>
        </p:nvSpPr>
        <p:spPr>
          <a:xfrm>
            <a:off x="4740950" y="33546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85" name="Google Shape;285;p29"/>
          <p:cNvSpPr/>
          <p:nvPr/>
        </p:nvSpPr>
        <p:spPr>
          <a:xfrm>
            <a:off x="8010928" y="4603988"/>
            <a:ext cx="714907" cy="670064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8" name="Google Shape;288;p30"/>
          <p:cNvSpPr txBox="1"/>
          <p:nvPr>
            <p:ph idx="1" type="subTitle"/>
          </p:nvPr>
        </p:nvSpPr>
        <p:spPr>
          <a:xfrm>
            <a:off x="832088" y="2488365"/>
            <a:ext cx="2145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0"/>
          <p:cNvSpPr txBox="1"/>
          <p:nvPr>
            <p:ph idx="2" type="subTitle"/>
          </p:nvPr>
        </p:nvSpPr>
        <p:spPr>
          <a:xfrm>
            <a:off x="3499496" y="2488365"/>
            <a:ext cx="2145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0"/>
          <p:cNvSpPr txBox="1"/>
          <p:nvPr>
            <p:ph idx="3" type="subTitle"/>
          </p:nvPr>
        </p:nvSpPr>
        <p:spPr>
          <a:xfrm>
            <a:off x="832088" y="3946104"/>
            <a:ext cx="2145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0"/>
          <p:cNvSpPr txBox="1"/>
          <p:nvPr>
            <p:ph idx="4" type="subTitle"/>
          </p:nvPr>
        </p:nvSpPr>
        <p:spPr>
          <a:xfrm>
            <a:off x="3499496" y="3946104"/>
            <a:ext cx="2145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0"/>
          <p:cNvSpPr txBox="1"/>
          <p:nvPr>
            <p:ph idx="5" type="subTitle"/>
          </p:nvPr>
        </p:nvSpPr>
        <p:spPr>
          <a:xfrm>
            <a:off x="6166904" y="2488365"/>
            <a:ext cx="2145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0"/>
          <p:cNvSpPr txBox="1"/>
          <p:nvPr>
            <p:ph idx="6" type="subTitle"/>
          </p:nvPr>
        </p:nvSpPr>
        <p:spPr>
          <a:xfrm>
            <a:off x="6166904" y="3946104"/>
            <a:ext cx="2145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0"/>
          <p:cNvSpPr txBox="1"/>
          <p:nvPr>
            <p:ph idx="7" type="subTitle"/>
          </p:nvPr>
        </p:nvSpPr>
        <p:spPr>
          <a:xfrm>
            <a:off x="836300" y="2270900"/>
            <a:ext cx="2136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95" name="Google Shape;295;p30"/>
          <p:cNvSpPr txBox="1"/>
          <p:nvPr>
            <p:ph idx="8" type="subTitle"/>
          </p:nvPr>
        </p:nvSpPr>
        <p:spPr>
          <a:xfrm>
            <a:off x="3503708" y="2270900"/>
            <a:ext cx="2136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96" name="Google Shape;296;p30"/>
          <p:cNvSpPr txBox="1"/>
          <p:nvPr>
            <p:ph idx="9" type="subTitle"/>
          </p:nvPr>
        </p:nvSpPr>
        <p:spPr>
          <a:xfrm>
            <a:off x="6171116" y="2270900"/>
            <a:ext cx="2136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97" name="Google Shape;297;p30"/>
          <p:cNvSpPr txBox="1"/>
          <p:nvPr>
            <p:ph idx="13" type="subTitle"/>
          </p:nvPr>
        </p:nvSpPr>
        <p:spPr>
          <a:xfrm>
            <a:off x="836300" y="3651302"/>
            <a:ext cx="2136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98" name="Google Shape;298;p30"/>
          <p:cNvSpPr txBox="1"/>
          <p:nvPr>
            <p:ph idx="14" type="subTitle"/>
          </p:nvPr>
        </p:nvSpPr>
        <p:spPr>
          <a:xfrm>
            <a:off x="3503708" y="3651302"/>
            <a:ext cx="2136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299" name="Google Shape;299;p30"/>
          <p:cNvSpPr txBox="1"/>
          <p:nvPr>
            <p:ph idx="15" type="subTitle"/>
          </p:nvPr>
        </p:nvSpPr>
        <p:spPr>
          <a:xfrm>
            <a:off x="6171116" y="3651302"/>
            <a:ext cx="2136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300" name="Google Shape;300;p30"/>
          <p:cNvSpPr/>
          <p:nvPr/>
        </p:nvSpPr>
        <p:spPr>
          <a:xfrm>
            <a:off x="2337813" y="4830775"/>
            <a:ext cx="373137" cy="430283"/>
          </a:xfrm>
          <a:custGeom>
            <a:rect b="b" l="l" r="r" t="t"/>
            <a:pathLst>
              <a:path extrusionOk="0" h="5233" w="4538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7932991" y="-53675"/>
            <a:ext cx="277098" cy="321500"/>
          </a:xfrm>
          <a:custGeom>
            <a:rect b="b" l="l" r="r" t="t"/>
            <a:pathLst>
              <a:path extrusionOk="0" h="3910" w="337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981925"/>
            <a:ext cx="77040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3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4" name="Google Shape;24;p4"/>
          <p:cNvGrpSpPr/>
          <p:nvPr/>
        </p:nvGrpSpPr>
        <p:grpSpPr>
          <a:xfrm>
            <a:off x="-387184" y="12"/>
            <a:ext cx="1335271" cy="622817"/>
            <a:chOff x="3474325" y="1617750"/>
            <a:chExt cx="380300" cy="177375"/>
          </a:xfrm>
        </p:grpSpPr>
        <p:sp>
          <p:nvSpPr>
            <p:cNvPr id="25" name="Google Shape;25;p4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8634258" y="209013"/>
            <a:ext cx="861080" cy="808712"/>
          </a:xfrm>
          <a:custGeom>
            <a:rect b="b" l="l" r="r" t="t"/>
            <a:pathLst>
              <a:path extrusionOk="0" h="10146" w="10803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rot="501425">
            <a:off x="8945203" y="4455109"/>
            <a:ext cx="282178" cy="391695"/>
          </a:xfrm>
          <a:custGeom>
            <a:rect b="b" l="l" r="r" t="t"/>
            <a:pathLst>
              <a:path extrusionOk="0" h="5372" w="3870">
                <a:moveTo>
                  <a:pt x="1033" y="0"/>
                </a:moveTo>
                <a:cubicBezTo>
                  <a:pt x="1021" y="0"/>
                  <a:pt x="1010" y="2"/>
                  <a:pt x="1001" y="7"/>
                </a:cubicBezTo>
                <a:cubicBezTo>
                  <a:pt x="901" y="74"/>
                  <a:pt x="834" y="240"/>
                  <a:pt x="834" y="340"/>
                </a:cubicBezTo>
                <a:cubicBezTo>
                  <a:pt x="801" y="507"/>
                  <a:pt x="834" y="674"/>
                  <a:pt x="867" y="841"/>
                </a:cubicBezTo>
                <a:cubicBezTo>
                  <a:pt x="1034" y="1641"/>
                  <a:pt x="801" y="2242"/>
                  <a:pt x="200" y="2775"/>
                </a:cubicBezTo>
                <a:cubicBezTo>
                  <a:pt x="67" y="2842"/>
                  <a:pt x="0" y="3076"/>
                  <a:pt x="0" y="3176"/>
                </a:cubicBezTo>
                <a:cubicBezTo>
                  <a:pt x="34" y="3409"/>
                  <a:pt x="234" y="3409"/>
                  <a:pt x="467" y="3409"/>
                </a:cubicBezTo>
                <a:lnTo>
                  <a:pt x="534" y="3409"/>
                </a:lnTo>
                <a:cubicBezTo>
                  <a:pt x="594" y="3401"/>
                  <a:pt x="651" y="3397"/>
                  <a:pt x="707" y="3397"/>
                </a:cubicBezTo>
                <a:cubicBezTo>
                  <a:pt x="1086" y="3397"/>
                  <a:pt x="1373" y="3590"/>
                  <a:pt x="1635" y="3910"/>
                </a:cubicBezTo>
                <a:cubicBezTo>
                  <a:pt x="1801" y="4110"/>
                  <a:pt x="1902" y="4343"/>
                  <a:pt x="2068" y="4610"/>
                </a:cubicBezTo>
                <a:cubicBezTo>
                  <a:pt x="2235" y="4810"/>
                  <a:pt x="2402" y="5044"/>
                  <a:pt x="2635" y="5277"/>
                </a:cubicBezTo>
                <a:cubicBezTo>
                  <a:pt x="2674" y="5342"/>
                  <a:pt x="2724" y="5372"/>
                  <a:pt x="2775" y="5372"/>
                </a:cubicBezTo>
                <a:cubicBezTo>
                  <a:pt x="2855" y="5372"/>
                  <a:pt x="2941" y="5299"/>
                  <a:pt x="3002" y="5177"/>
                </a:cubicBezTo>
                <a:cubicBezTo>
                  <a:pt x="3036" y="5110"/>
                  <a:pt x="3069" y="4977"/>
                  <a:pt x="3069" y="4910"/>
                </a:cubicBezTo>
                <a:cubicBezTo>
                  <a:pt x="3069" y="4577"/>
                  <a:pt x="3036" y="4277"/>
                  <a:pt x="3002" y="3976"/>
                </a:cubicBezTo>
                <a:cubicBezTo>
                  <a:pt x="2902" y="3443"/>
                  <a:pt x="3002" y="2909"/>
                  <a:pt x="3536" y="2575"/>
                </a:cubicBezTo>
                <a:cubicBezTo>
                  <a:pt x="3669" y="2475"/>
                  <a:pt x="3736" y="2308"/>
                  <a:pt x="3870" y="2142"/>
                </a:cubicBezTo>
                <a:cubicBezTo>
                  <a:pt x="3703" y="2008"/>
                  <a:pt x="3636" y="1908"/>
                  <a:pt x="3536" y="1808"/>
                </a:cubicBezTo>
                <a:cubicBezTo>
                  <a:pt x="3436" y="1775"/>
                  <a:pt x="3202" y="1775"/>
                  <a:pt x="3036" y="1775"/>
                </a:cubicBezTo>
                <a:cubicBezTo>
                  <a:pt x="2602" y="1775"/>
                  <a:pt x="2302" y="1575"/>
                  <a:pt x="2035" y="1241"/>
                </a:cubicBezTo>
                <a:cubicBezTo>
                  <a:pt x="1935" y="1074"/>
                  <a:pt x="1835" y="907"/>
                  <a:pt x="1768" y="741"/>
                </a:cubicBezTo>
                <a:cubicBezTo>
                  <a:pt x="1635" y="507"/>
                  <a:pt x="1501" y="307"/>
                  <a:pt x="1334" y="140"/>
                </a:cubicBezTo>
                <a:cubicBezTo>
                  <a:pt x="1248" y="83"/>
                  <a:pt x="1112" y="0"/>
                  <a:pt x="1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hasCustomPrompt="1" type="title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31"/>
          <p:cNvSpPr txBox="1"/>
          <p:nvPr>
            <p:ph idx="1" type="subTitle"/>
          </p:nvPr>
        </p:nvSpPr>
        <p:spPr>
          <a:xfrm>
            <a:off x="2223600" y="1275827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5" name="Google Shape;305;p31"/>
          <p:cNvSpPr txBox="1"/>
          <p:nvPr>
            <p:ph hasCustomPrompt="1" idx="2" type="title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6" name="Google Shape;306;p31"/>
          <p:cNvSpPr txBox="1"/>
          <p:nvPr>
            <p:ph idx="3" type="subTitle"/>
          </p:nvPr>
        </p:nvSpPr>
        <p:spPr>
          <a:xfrm>
            <a:off x="2223600" y="2576846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7" name="Google Shape;307;p31"/>
          <p:cNvSpPr txBox="1"/>
          <p:nvPr>
            <p:ph hasCustomPrompt="1" idx="4" type="title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31"/>
          <p:cNvSpPr txBox="1"/>
          <p:nvPr>
            <p:ph idx="5" type="subTitle"/>
          </p:nvPr>
        </p:nvSpPr>
        <p:spPr>
          <a:xfrm>
            <a:off x="2223600" y="3896665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9" name="Google Shape;309;p31"/>
          <p:cNvSpPr/>
          <p:nvPr/>
        </p:nvSpPr>
        <p:spPr>
          <a:xfrm>
            <a:off x="8929975" y="327504"/>
            <a:ext cx="307903" cy="302982"/>
          </a:xfrm>
          <a:custGeom>
            <a:rect b="b" l="l" r="r" t="t"/>
            <a:pathLst>
              <a:path extrusionOk="0" h="3090" w="2637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>
            <a:off x="-679736" y="2020120"/>
            <a:ext cx="1311541" cy="637433"/>
            <a:chOff x="3474325" y="1617750"/>
            <a:chExt cx="380300" cy="177375"/>
          </a:xfrm>
        </p:grpSpPr>
        <p:sp>
          <p:nvSpPr>
            <p:cNvPr id="311" name="Google Shape;311;p31"/>
            <p:cNvSpPr/>
            <p:nvPr/>
          </p:nvSpPr>
          <p:spPr>
            <a:xfrm>
              <a:off x="3586075" y="1678700"/>
              <a:ext cx="268550" cy="116425"/>
            </a:xfrm>
            <a:custGeom>
              <a:rect b="b" l="l" r="r" t="t"/>
              <a:pathLst>
                <a:path extrusionOk="0" h="4657" w="10742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474325" y="1617750"/>
              <a:ext cx="266050" cy="117500"/>
            </a:xfrm>
            <a:custGeom>
              <a:rect b="b" l="l" r="r" t="t"/>
              <a:pathLst>
                <a:path extrusionOk="0" h="4700" w="10642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31"/>
          <p:cNvSpPr/>
          <p:nvPr/>
        </p:nvSpPr>
        <p:spPr>
          <a:xfrm>
            <a:off x="7358150" y="4805347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8837587" y="2238405"/>
            <a:ext cx="492684" cy="484798"/>
          </a:xfrm>
          <a:custGeom>
            <a:rect b="b" l="l" r="r" t="t"/>
            <a:pathLst>
              <a:path extrusionOk="0" h="3090" w="2637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hasCustomPrompt="1" type="title"/>
          </p:nvPr>
        </p:nvSpPr>
        <p:spPr>
          <a:xfrm>
            <a:off x="1321925" y="1962150"/>
            <a:ext cx="1100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2"/>
          <p:cNvSpPr txBox="1"/>
          <p:nvPr>
            <p:ph idx="1" type="subTitle"/>
          </p:nvPr>
        </p:nvSpPr>
        <p:spPr>
          <a:xfrm>
            <a:off x="720050" y="3629175"/>
            <a:ext cx="23040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8" name="Google Shape;318;p32"/>
          <p:cNvSpPr txBox="1"/>
          <p:nvPr>
            <p:ph idx="2" type="subTitle"/>
          </p:nvPr>
        </p:nvSpPr>
        <p:spPr>
          <a:xfrm>
            <a:off x="713225" y="3197100"/>
            <a:ext cx="23040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319" name="Google Shape;319;p32"/>
          <p:cNvSpPr txBox="1"/>
          <p:nvPr>
            <p:ph hasCustomPrompt="1" idx="3" type="title"/>
          </p:nvPr>
        </p:nvSpPr>
        <p:spPr>
          <a:xfrm>
            <a:off x="3873100" y="196215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32"/>
          <p:cNvSpPr txBox="1"/>
          <p:nvPr>
            <p:ph idx="4" type="subTitle"/>
          </p:nvPr>
        </p:nvSpPr>
        <p:spPr>
          <a:xfrm>
            <a:off x="3420087" y="3629175"/>
            <a:ext cx="23040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1" name="Google Shape;321;p32"/>
          <p:cNvSpPr txBox="1"/>
          <p:nvPr>
            <p:ph idx="5" type="subTitle"/>
          </p:nvPr>
        </p:nvSpPr>
        <p:spPr>
          <a:xfrm>
            <a:off x="3420075" y="3197100"/>
            <a:ext cx="23040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322" name="Google Shape;322;p32"/>
          <p:cNvSpPr txBox="1"/>
          <p:nvPr>
            <p:ph hasCustomPrompt="1" idx="6" type="title"/>
          </p:nvPr>
        </p:nvSpPr>
        <p:spPr>
          <a:xfrm>
            <a:off x="6573050" y="196215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32"/>
          <p:cNvSpPr txBox="1"/>
          <p:nvPr>
            <p:ph idx="7" type="subTitle"/>
          </p:nvPr>
        </p:nvSpPr>
        <p:spPr>
          <a:xfrm>
            <a:off x="6120123" y="3629175"/>
            <a:ext cx="23040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24" name="Google Shape;324;p32"/>
          <p:cNvSpPr txBox="1"/>
          <p:nvPr>
            <p:ph idx="8" type="subTitle"/>
          </p:nvPr>
        </p:nvSpPr>
        <p:spPr>
          <a:xfrm>
            <a:off x="6120100" y="3197100"/>
            <a:ext cx="23040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325" name="Google Shape;325;p32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6" name="Google Shape;326;p32"/>
          <p:cNvSpPr/>
          <p:nvPr/>
        </p:nvSpPr>
        <p:spPr>
          <a:xfrm>
            <a:off x="8544586" y="4800903"/>
            <a:ext cx="865689" cy="375794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" name="Google Shape;327;p32"/>
          <p:cNvGrpSpPr/>
          <p:nvPr/>
        </p:nvGrpSpPr>
        <p:grpSpPr>
          <a:xfrm rot="1901810">
            <a:off x="-40" y="1624733"/>
            <a:ext cx="404356" cy="653694"/>
            <a:chOff x="2062075" y="2308625"/>
            <a:chExt cx="404375" cy="653725"/>
          </a:xfrm>
        </p:grpSpPr>
        <p:sp>
          <p:nvSpPr>
            <p:cNvPr id="328" name="Google Shape;328;p32"/>
            <p:cNvSpPr/>
            <p:nvPr/>
          </p:nvSpPr>
          <p:spPr>
            <a:xfrm>
              <a:off x="2174200" y="2308625"/>
              <a:ext cx="292250" cy="347275"/>
            </a:xfrm>
            <a:custGeom>
              <a:rect b="b" l="l" r="r" t="t"/>
              <a:pathLst>
                <a:path extrusionOk="0" h="13891" w="11690">
                  <a:moveTo>
                    <a:pt x="9381" y="937"/>
                  </a:moveTo>
                  <a:cubicBezTo>
                    <a:pt x="9239" y="2860"/>
                    <a:pt x="10474" y="4485"/>
                    <a:pt x="10455" y="6419"/>
                  </a:cubicBezTo>
                  <a:cubicBezTo>
                    <a:pt x="10455" y="7696"/>
                    <a:pt x="9535" y="9097"/>
                    <a:pt x="8949" y="10185"/>
                  </a:cubicBezTo>
                  <a:cubicBezTo>
                    <a:pt x="8447" y="11117"/>
                    <a:pt x="7930" y="12049"/>
                    <a:pt x="7529" y="13020"/>
                  </a:cubicBezTo>
                  <a:lnTo>
                    <a:pt x="7529" y="13020"/>
                  </a:lnTo>
                  <a:cubicBezTo>
                    <a:pt x="5210" y="12078"/>
                    <a:pt x="2489" y="11198"/>
                    <a:pt x="750" y="9334"/>
                  </a:cubicBezTo>
                  <a:lnTo>
                    <a:pt x="750" y="9334"/>
                  </a:lnTo>
                  <a:cubicBezTo>
                    <a:pt x="1691" y="7302"/>
                    <a:pt x="2211" y="4691"/>
                    <a:pt x="4032" y="3239"/>
                  </a:cubicBezTo>
                  <a:cubicBezTo>
                    <a:pt x="5556" y="2016"/>
                    <a:pt x="7688" y="1893"/>
                    <a:pt x="9381" y="937"/>
                  </a:cubicBezTo>
                  <a:close/>
                  <a:moveTo>
                    <a:pt x="9890" y="1"/>
                  </a:moveTo>
                  <a:cubicBezTo>
                    <a:pt x="9813" y="1"/>
                    <a:pt x="9725" y="27"/>
                    <a:pt x="9639" y="79"/>
                  </a:cubicBezTo>
                  <a:cubicBezTo>
                    <a:pt x="7693" y="1523"/>
                    <a:pt x="4994" y="1481"/>
                    <a:pt x="3195" y="3197"/>
                  </a:cubicBezTo>
                  <a:cubicBezTo>
                    <a:pt x="1542" y="4766"/>
                    <a:pt x="1019" y="7361"/>
                    <a:pt x="77" y="9328"/>
                  </a:cubicBezTo>
                  <a:cubicBezTo>
                    <a:pt x="1" y="9487"/>
                    <a:pt x="30" y="9606"/>
                    <a:pt x="109" y="9672"/>
                  </a:cubicBezTo>
                  <a:lnTo>
                    <a:pt x="109" y="9672"/>
                  </a:lnTo>
                  <a:cubicBezTo>
                    <a:pt x="97" y="9761"/>
                    <a:pt x="116" y="9848"/>
                    <a:pt x="182" y="9913"/>
                  </a:cubicBezTo>
                  <a:cubicBezTo>
                    <a:pt x="2023" y="11943"/>
                    <a:pt x="5015" y="12822"/>
                    <a:pt x="7484" y="13868"/>
                  </a:cubicBezTo>
                  <a:cubicBezTo>
                    <a:pt x="7518" y="13883"/>
                    <a:pt x="7551" y="13890"/>
                    <a:pt x="7583" y="13890"/>
                  </a:cubicBezTo>
                  <a:cubicBezTo>
                    <a:pt x="7773" y="13890"/>
                    <a:pt x="7936" y="13658"/>
                    <a:pt x="8007" y="13533"/>
                  </a:cubicBezTo>
                  <a:cubicBezTo>
                    <a:pt x="8844" y="11273"/>
                    <a:pt x="10330" y="9349"/>
                    <a:pt x="10999" y="7026"/>
                  </a:cubicBezTo>
                  <a:cubicBezTo>
                    <a:pt x="11690" y="4703"/>
                    <a:pt x="9618" y="2674"/>
                    <a:pt x="10120" y="351"/>
                  </a:cubicBezTo>
                  <a:cubicBezTo>
                    <a:pt x="10178" y="122"/>
                    <a:pt x="10058" y="1"/>
                    <a:pt x="9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2312825" y="2427650"/>
              <a:ext cx="69725" cy="69375"/>
            </a:xfrm>
            <a:custGeom>
              <a:rect b="b" l="l" r="r" t="t"/>
              <a:pathLst>
                <a:path extrusionOk="0" h="2775" w="2789">
                  <a:moveTo>
                    <a:pt x="835" y="490"/>
                  </a:moveTo>
                  <a:cubicBezTo>
                    <a:pt x="912" y="490"/>
                    <a:pt x="993" y="511"/>
                    <a:pt x="1073" y="556"/>
                  </a:cubicBezTo>
                  <a:lnTo>
                    <a:pt x="1073" y="556"/>
                  </a:lnTo>
                  <a:cubicBezTo>
                    <a:pt x="891" y="728"/>
                    <a:pt x="741" y="919"/>
                    <a:pt x="652" y="1148"/>
                  </a:cubicBezTo>
                  <a:lnTo>
                    <a:pt x="652" y="1148"/>
                  </a:lnTo>
                  <a:cubicBezTo>
                    <a:pt x="632" y="1076"/>
                    <a:pt x="624" y="1000"/>
                    <a:pt x="625" y="925"/>
                  </a:cubicBezTo>
                  <a:lnTo>
                    <a:pt x="625" y="925"/>
                  </a:lnTo>
                  <a:cubicBezTo>
                    <a:pt x="677" y="846"/>
                    <a:pt x="739" y="775"/>
                    <a:pt x="809" y="717"/>
                  </a:cubicBezTo>
                  <a:cubicBezTo>
                    <a:pt x="855" y="653"/>
                    <a:pt x="861" y="561"/>
                    <a:pt x="835" y="490"/>
                  </a:cubicBezTo>
                  <a:close/>
                  <a:moveTo>
                    <a:pt x="1235" y="1580"/>
                  </a:moveTo>
                  <a:cubicBezTo>
                    <a:pt x="1232" y="1625"/>
                    <a:pt x="1226" y="1667"/>
                    <a:pt x="1215" y="1704"/>
                  </a:cubicBezTo>
                  <a:lnTo>
                    <a:pt x="1215" y="1704"/>
                  </a:lnTo>
                  <a:cubicBezTo>
                    <a:pt x="1197" y="1699"/>
                    <a:pt x="1180" y="1693"/>
                    <a:pt x="1163" y="1686"/>
                  </a:cubicBezTo>
                  <a:lnTo>
                    <a:pt x="1163" y="1686"/>
                  </a:lnTo>
                  <a:cubicBezTo>
                    <a:pt x="1187" y="1651"/>
                    <a:pt x="1211" y="1616"/>
                    <a:pt x="1235" y="1580"/>
                  </a:cubicBezTo>
                  <a:close/>
                  <a:moveTo>
                    <a:pt x="1485" y="1757"/>
                  </a:moveTo>
                  <a:lnTo>
                    <a:pt x="1485" y="1757"/>
                  </a:lnTo>
                  <a:cubicBezTo>
                    <a:pt x="1483" y="1763"/>
                    <a:pt x="1481" y="1768"/>
                    <a:pt x="1479" y="1774"/>
                  </a:cubicBezTo>
                  <a:lnTo>
                    <a:pt x="1479" y="1774"/>
                  </a:lnTo>
                  <a:cubicBezTo>
                    <a:pt x="1460" y="1804"/>
                    <a:pt x="1440" y="1833"/>
                    <a:pt x="1419" y="1861"/>
                  </a:cubicBezTo>
                  <a:lnTo>
                    <a:pt x="1419" y="1861"/>
                  </a:lnTo>
                  <a:cubicBezTo>
                    <a:pt x="1426" y="1846"/>
                    <a:pt x="1432" y="1831"/>
                    <a:pt x="1438" y="1815"/>
                  </a:cubicBezTo>
                  <a:lnTo>
                    <a:pt x="1438" y="1815"/>
                  </a:lnTo>
                  <a:cubicBezTo>
                    <a:pt x="1455" y="1796"/>
                    <a:pt x="1471" y="1776"/>
                    <a:pt x="1485" y="1757"/>
                  </a:cubicBezTo>
                  <a:close/>
                  <a:moveTo>
                    <a:pt x="610" y="2121"/>
                  </a:moveTo>
                  <a:lnTo>
                    <a:pt x="610" y="2121"/>
                  </a:lnTo>
                  <a:cubicBezTo>
                    <a:pt x="673" y="2148"/>
                    <a:pt x="739" y="2169"/>
                    <a:pt x="809" y="2181"/>
                  </a:cubicBezTo>
                  <a:cubicBezTo>
                    <a:pt x="832" y="2185"/>
                    <a:pt x="855" y="2188"/>
                    <a:pt x="876" y="2189"/>
                  </a:cubicBezTo>
                  <a:lnTo>
                    <a:pt x="876" y="2189"/>
                  </a:lnTo>
                  <a:cubicBezTo>
                    <a:pt x="954" y="2272"/>
                    <a:pt x="1039" y="2346"/>
                    <a:pt x="1123" y="2411"/>
                  </a:cubicBezTo>
                  <a:cubicBezTo>
                    <a:pt x="1127" y="2417"/>
                    <a:pt x="1132" y="2423"/>
                    <a:pt x="1137" y="2427"/>
                  </a:cubicBezTo>
                  <a:lnTo>
                    <a:pt x="1137" y="2427"/>
                  </a:lnTo>
                  <a:cubicBezTo>
                    <a:pt x="1071" y="2416"/>
                    <a:pt x="1003" y="2397"/>
                    <a:pt x="935" y="2370"/>
                  </a:cubicBezTo>
                  <a:cubicBezTo>
                    <a:pt x="796" y="2313"/>
                    <a:pt x="689" y="2227"/>
                    <a:pt x="610" y="2121"/>
                  </a:cubicBezTo>
                  <a:close/>
                  <a:moveTo>
                    <a:pt x="1690" y="637"/>
                  </a:moveTo>
                  <a:cubicBezTo>
                    <a:pt x="1841" y="762"/>
                    <a:pt x="1965" y="908"/>
                    <a:pt x="2023" y="1031"/>
                  </a:cubicBezTo>
                  <a:cubicBezTo>
                    <a:pt x="2363" y="1658"/>
                    <a:pt x="1936" y="2439"/>
                    <a:pt x="1280" y="2439"/>
                  </a:cubicBezTo>
                  <a:cubicBezTo>
                    <a:pt x="1272" y="2439"/>
                    <a:pt x="1264" y="2439"/>
                    <a:pt x="1256" y="2439"/>
                  </a:cubicBezTo>
                  <a:lnTo>
                    <a:pt x="1256" y="2439"/>
                  </a:lnTo>
                  <a:cubicBezTo>
                    <a:pt x="1284" y="2429"/>
                    <a:pt x="1311" y="2412"/>
                    <a:pt x="1332" y="2391"/>
                  </a:cubicBezTo>
                  <a:cubicBezTo>
                    <a:pt x="1532" y="2199"/>
                    <a:pt x="1681" y="1961"/>
                    <a:pt x="1764" y="1707"/>
                  </a:cubicBezTo>
                  <a:lnTo>
                    <a:pt x="1764" y="1707"/>
                  </a:lnTo>
                  <a:cubicBezTo>
                    <a:pt x="1824" y="1590"/>
                    <a:pt x="1872" y="1469"/>
                    <a:pt x="1897" y="1344"/>
                  </a:cubicBezTo>
                  <a:cubicBezTo>
                    <a:pt x="1930" y="1170"/>
                    <a:pt x="1866" y="996"/>
                    <a:pt x="1771" y="831"/>
                  </a:cubicBezTo>
                  <a:lnTo>
                    <a:pt x="1771" y="831"/>
                  </a:lnTo>
                  <a:cubicBezTo>
                    <a:pt x="1750" y="765"/>
                    <a:pt x="1723" y="700"/>
                    <a:pt x="1690" y="637"/>
                  </a:cubicBezTo>
                  <a:close/>
                  <a:moveTo>
                    <a:pt x="1172" y="1"/>
                  </a:moveTo>
                  <a:cubicBezTo>
                    <a:pt x="1016" y="1"/>
                    <a:pt x="865" y="35"/>
                    <a:pt x="730" y="102"/>
                  </a:cubicBezTo>
                  <a:lnTo>
                    <a:pt x="730" y="102"/>
                  </a:lnTo>
                  <a:cubicBezTo>
                    <a:pt x="428" y="199"/>
                    <a:pt x="170" y="507"/>
                    <a:pt x="56" y="884"/>
                  </a:cubicBezTo>
                  <a:cubicBezTo>
                    <a:pt x="7" y="1038"/>
                    <a:pt x="1" y="1204"/>
                    <a:pt x="32" y="1365"/>
                  </a:cubicBezTo>
                  <a:lnTo>
                    <a:pt x="32" y="1365"/>
                  </a:lnTo>
                  <a:cubicBezTo>
                    <a:pt x="9" y="1493"/>
                    <a:pt x="3" y="1626"/>
                    <a:pt x="14" y="1763"/>
                  </a:cubicBezTo>
                  <a:cubicBezTo>
                    <a:pt x="77" y="2244"/>
                    <a:pt x="412" y="2704"/>
                    <a:pt x="914" y="2767"/>
                  </a:cubicBezTo>
                  <a:cubicBezTo>
                    <a:pt x="962" y="2772"/>
                    <a:pt x="1010" y="2774"/>
                    <a:pt x="1056" y="2774"/>
                  </a:cubicBezTo>
                  <a:cubicBezTo>
                    <a:pt x="2217" y="2774"/>
                    <a:pt x="2789" y="1309"/>
                    <a:pt x="2065" y="424"/>
                  </a:cubicBezTo>
                  <a:cubicBezTo>
                    <a:pt x="1807" y="135"/>
                    <a:pt x="1480" y="1"/>
                    <a:pt x="1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2270050" y="2487050"/>
              <a:ext cx="74375" cy="132250"/>
            </a:xfrm>
            <a:custGeom>
              <a:rect b="b" l="l" r="r" t="t"/>
              <a:pathLst>
                <a:path extrusionOk="0" h="5290" w="2975">
                  <a:moveTo>
                    <a:pt x="2716" y="1"/>
                  </a:moveTo>
                  <a:cubicBezTo>
                    <a:pt x="2535" y="1"/>
                    <a:pt x="2296" y="133"/>
                    <a:pt x="2227" y="328"/>
                  </a:cubicBezTo>
                  <a:cubicBezTo>
                    <a:pt x="1704" y="1919"/>
                    <a:pt x="867" y="3362"/>
                    <a:pt x="135" y="4848"/>
                  </a:cubicBezTo>
                  <a:cubicBezTo>
                    <a:pt x="0" y="5130"/>
                    <a:pt x="152" y="5290"/>
                    <a:pt x="344" y="5290"/>
                  </a:cubicBezTo>
                  <a:cubicBezTo>
                    <a:pt x="479" y="5290"/>
                    <a:pt x="634" y="5210"/>
                    <a:pt x="721" y="5036"/>
                  </a:cubicBezTo>
                  <a:cubicBezTo>
                    <a:pt x="1495" y="3488"/>
                    <a:pt x="2353" y="1981"/>
                    <a:pt x="2918" y="307"/>
                  </a:cubicBezTo>
                  <a:cubicBezTo>
                    <a:pt x="2974" y="90"/>
                    <a:pt x="2865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2111775" y="2531850"/>
              <a:ext cx="282500" cy="188900"/>
            </a:xfrm>
            <a:custGeom>
              <a:rect b="b" l="l" r="r" t="t"/>
              <a:pathLst>
                <a:path extrusionOk="0" h="7556" w="11300">
                  <a:moveTo>
                    <a:pt x="2383" y="1"/>
                  </a:moveTo>
                  <a:cubicBezTo>
                    <a:pt x="2377" y="1"/>
                    <a:pt x="2371" y="1"/>
                    <a:pt x="2365" y="1"/>
                  </a:cubicBezTo>
                  <a:cubicBezTo>
                    <a:pt x="1005" y="64"/>
                    <a:pt x="461" y="1236"/>
                    <a:pt x="63" y="2407"/>
                  </a:cubicBezTo>
                  <a:cubicBezTo>
                    <a:pt x="0" y="2575"/>
                    <a:pt x="63" y="2700"/>
                    <a:pt x="189" y="2742"/>
                  </a:cubicBezTo>
                  <a:cubicBezTo>
                    <a:pt x="3181" y="4269"/>
                    <a:pt x="5922" y="6194"/>
                    <a:pt x="8977" y="7534"/>
                  </a:cubicBezTo>
                  <a:cubicBezTo>
                    <a:pt x="9003" y="7549"/>
                    <a:pt x="9033" y="7556"/>
                    <a:pt x="9064" y="7556"/>
                  </a:cubicBezTo>
                  <a:cubicBezTo>
                    <a:pt x="9158" y="7556"/>
                    <a:pt x="9264" y="7497"/>
                    <a:pt x="9311" y="7450"/>
                  </a:cubicBezTo>
                  <a:cubicBezTo>
                    <a:pt x="10190" y="6780"/>
                    <a:pt x="10881" y="5964"/>
                    <a:pt x="11278" y="4918"/>
                  </a:cubicBezTo>
                  <a:cubicBezTo>
                    <a:pt x="11299" y="4813"/>
                    <a:pt x="11299" y="4688"/>
                    <a:pt x="11236" y="4604"/>
                  </a:cubicBezTo>
                  <a:cubicBezTo>
                    <a:pt x="10923" y="4311"/>
                    <a:pt x="10546" y="4207"/>
                    <a:pt x="10148" y="4060"/>
                  </a:cubicBezTo>
                  <a:cubicBezTo>
                    <a:pt x="10120" y="4050"/>
                    <a:pt x="10091" y="4045"/>
                    <a:pt x="10062" y="4045"/>
                  </a:cubicBezTo>
                  <a:cubicBezTo>
                    <a:pt x="9745" y="4045"/>
                    <a:pt x="9408" y="4618"/>
                    <a:pt x="9772" y="4772"/>
                  </a:cubicBezTo>
                  <a:cubicBezTo>
                    <a:pt x="10044" y="4876"/>
                    <a:pt x="10713" y="4918"/>
                    <a:pt x="10420" y="5504"/>
                  </a:cubicBezTo>
                  <a:cubicBezTo>
                    <a:pt x="10234" y="5876"/>
                    <a:pt x="9701" y="6695"/>
                    <a:pt x="9173" y="6695"/>
                  </a:cubicBezTo>
                  <a:cubicBezTo>
                    <a:pt x="9107" y="6695"/>
                    <a:pt x="9042" y="6683"/>
                    <a:pt x="8977" y="6655"/>
                  </a:cubicBezTo>
                  <a:cubicBezTo>
                    <a:pt x="7889" y="6174"/>
                    <a:pt x="6863" y="5567"/>
                    <a:pt x="5817" y="5002"/>
                  </a:cubicBezTo>
                  <a:cubicBezTo>
                    <a:pt x="4146" y="4035"/>
                    <a:pt x="2513" y="3030"/>
                    <a:pt x="808" y="2154"/>
                  </a:cubicBezTo>
                  <a:lnTo>
                    <a:pt x="808" y="2154"/>
                  </a:lnTo>
                  <a:cubicBezTo>
                    <a:pt x="1013" y="1526"/>
                    <a:pt x="1321" y="750"/>
                    <a:pt x="2156" y="712"/>
                  </a:cubicBezTo>
                  <a:cubicBezTo>
                    <a:pt x="2486" y="712"/>
                    <a:pt x="2795" y="1"/>
                    <a:pt x="2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2062075" y="2610975"/>
              <a:ext cx="258950" cy="351375"/>
            </a:xfrm>
            <a:custGeom>
              <a:rect b="b" l="l" r="r" t="t"/>
              <a:pathLst>
                <a:path extrusionOk="0" h="14055" w="10358">
                  <a:moveTo>
                    <a:pt x="4299" y="0"/>
                  </a:moveTo>
                  <a:cubicBezTo>
                    <a:pt x="4122" y="0"/>
                    <a:pt x="3895" y="123"/>
                    <a:pt x="3830" y="309"/>
                  </a:cubicBezTo>
                  <a:cubicBezTo>
                    <a:pt x="2574" y="4159"/>
                    <a:pt x="775" y="7821"/>
                    <a:pt x="43" y="11817"/>
                  </a:cubicBezTo>
                  <a:cubicBezTo>
                    <a:pt x="1" y="11922"/>
                    <a:pt x="84" y="12027"/>
                    <a:pt x="189" y="12089"/>
                  </a:cubicBezTo>
                  <a:cubicBezTo>
                    <a:pt x="1361" y="12654"/>
                    <a:pt x="2595" y="13115"/>
                    <a:pt x="3600" y="13993"/>
                  </a:cubicBezTo>
                  <a:cubicBezTo>
                    <a:pt x="3643" y="14037"/>
                    <a:pt x="3695" y="14055"/>
                    <a:pt x="3750" y="14055"/>
                  </a:cubicBezTo>
                  <a:cubicBezTo>
                    <a:pt x="3905" y="14055"/>
                    <a:pt x="4082" y="13908"/>
                    <a:pt x="4144" y="13784"/>
                  </a:cubicBezTo>
                  <a:cubicBezTo>
                    <a:pt x="5441" y="11127"/>
                    <a:pt x="6382" y="8135"/>
                    <a:pt x="8119" y="5729"/>
                  </a:cubicBezTo>
                  <a:cubicBezTo>
                    <a:pt x="8328" y="5436"/>
                    <a:pt x="10358" y="3071"/>
                    <a:pt x="9270" y="2862"/>
                  </a:cubicBezTo>
                  <a:cubicBezTo>
                    <a:pt x="9254" y="2859"/>
                    <a:pt x="9237" y="2858"/>
                    <a:pt x="9221" y="2858"/>
                  </a:cubicBezTo>
                  <a:cubicBezTo>
                    <a:pt x="8859" y="2858"/>
                    <a:pt x="8492" y="3492"/>
                    <a:pt x="8872" y="3553"/>
                  </a:cubicBezTo>
                  <a:cubicBezTo>
                    <a:pt x="8872" y="3552"/>
                    <a:pt x="8871" y="3552"/>
                    <a:pt x="8871" y="3552"/>
                  </a:cubicBezTo>
                  <a:cubicBezTo>
                    <a:pt x="8713" y="3552"/>
                    <a:pt x="6968" y="6358"/>
                    <a:pt x="6759" y="6754"/>
                  </a:cubicBezTo>
                  <a:cubicBezTo>
                    <a:pt x="5633" y="8812"/>
                    <a:pt x="4795" y="11015"/>
                    <a:pt x="3794" y="13110"/>
                  </a:cubicBezTo>
                  <a:lnTo>
                    <a:pt x="3794" y="13110"/>
                  </a:lnTo>
                  <a:cubicBezTo>
                    <a:pt x="3158" y="12618"/>
                    <a:pt x="2439" y="12278"/>
                    <a:pt x="1675" y="11922"/>
                  </a:cubicBezTo>
                  <a:cubicBezTo>
                    <a:pt x="838" y="11524"/>
                    <a:pt x="754" y="11315"/>
                    <a:pt x="1005" y="10353"/>
                  </a:cubicBezTo>
                  <a:cubicBezTo>
                    <a:pt x="1172" y="9579"/>
                    <a:pt x="1424" y="8783"/>
                    <a:pt x="1675" y="8030"/>
                  </a:cubicBezTo>
                  <a:cubicBezTo>
                    <a:pt x="2512" y="5436"/>
                    <a:pt x="3641" y="2925"/>
                    <a:pt x="4499" y="351"/>
                  </a:cubicBezTo>
                  <a:cubicBezTo>
                    <a:pt x="4579" y="102"/>
                    <a:pt x="4459" y="0"/>
                    <a:pt x="4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360600" y="2342275"/>
              <a:ext cx="73950" cy="287600"/>
            </a:xfrm>
            <a:custGeom>
              <a:rect b="b" l="l" r="r" t="t"/>
              <a:pathLst>
                <a:path extrusionOk="0" h="11504" w="2958">
                  <a:moveTo>
                    <a:pt x="1756" y="0"/>
                  </a:moveTo>
                  <a:cubicBezTo>
                    <a:pt x="1660" y="0"/>
                    <a:pt x="1552" y="89"/>
                    <a:pt x="1535" y="177"/>
                  </a:cubicBezTo>
                  <a:cubicBezTo>
                    <a:pt x="1137" y="1621"/>
                    <a:pt x="2246" y="3211"/>
                    <a:pt x="2476" y="4613"/>
                  </a:cubicBezTo>
                  <a:cubicBezTo>
                    <a:pt x="2853" y="7040"/>
                    <a:pt x="1032" y="9216"/>
                    <a:pt x="49" y="11267"/>
                  </a:cubicBezTo>
                  <a:cubicBezTo>
                    <a:pt x="1" y="11423"/>
                    <a:pt x="77" y="11504"/>
                    <a:pt x="171" y="11504"/>
                  </a:cubicBezTo>
                  <a:cubicBezTo>
                    <a:pt x="240" y="11504"/>
                    <a:pt x="318" y="11460"/>
                    <a:pt x="363" y="11371"/>
                  </a:cubicBezTo>
                  <a:cubicBezTo>
                    <a:pt x="1200" y="9655"/>
                    <a:pt x="2455" y="8003"/>
                    <a:pt x="2790" y="6098"/>
                  </a:cubicBezTo>
                  <a:cubicBezTo>
                    <a:pt x="2957" y="5136"/>
                    <a:pt x="2853" y="4215"/>
                    <a:pt x="2581" y="3274"/>
                  </a:cubicBezTo>
                  <a:cubicBezTo>
                    <a:pt x="2477" y="2902"/>
                    <a:pt x="1741" y="427"/>
                    <a:pt x="1864" y="427"/>
                  </a:cubicBezTo>
                  <a:cubicBezTo>
                    <a:pt x="1866" y="427"/>
                    <a:pt x="1868" y="427"/>
                    <a:pt x="1869" y="428"/>
                  </a:cubicBezTo>
                  <a:cubicBezTo>
                    <a:pt x="1880" y="431"/>
                    <a:pt x="1891" y="432"/>
                    <a:pt x="1903" y="432"/>
                  </a:cubicBezTo>
                  <a:cubicBezTo>
                    <a:pt x="2081" y="432"/>
                    <a:pt x="2255" y="132"/>
                    <a:pt x="2058" y="72"/>
                  </a:cubicBezTo>
                  <a:cubicBezTo>
                    <a:pt x="1974" y="52"/>
                    <a:pt x="1869" y="31"/>
                    <a:pt x="1807" y="10"/>
                  </a:cubicBezTo>
                  <a:cubicBezTo>
                    <a:pt x="1790" y="3"/>
                    <a:pt x="1773" y="0"/>
                    <a:pt x="1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2106550" y="2544850"/>
              <a:ext cx="268375" cy="151875"/>
            </a:xfrm>
            <a:custGeom>
              <a:rect b="b" l="l" r="r" t="t"/>
              <a:pathLst>
                <a:path extrusionOk="0" h="6075" w="10735">
                  <a:moveTo>
                    <a:pt x="2823" y="0"/>
                  </a:moveTo>
                  <a:cubicBezTo>
                    <a:pt x="2019" y="0"/>
                    <a:pt x="1101" y="319"/>
                    <a:pt x="628" y="1008"/>
                  </a:cubicBezTo>
                  <a:cubicBezTo>
                    <a:pt x="0" y="1950"/>
                    <a:pt x="1570" y="2578"/>
                    <a:pt x="2155" y="2808"/>
                  </a:cubicBezTo>
                  <a:cubicBezTo>
                    <a:pt x="4039" y="3582"/>
                    <a:pt x="5503" y="5005"/>
                    <a:pt x="7303" y="5863"/>
                  </a:cubicBezTo>
                  <a:cubicBezTo>
                    <a:pt x="7611" y="6007"/>
                    <a:pt x="7888" y="6075"/>
                    <a:pt x="8166" y="6075"/>
                  </a:cubicBezTo>
                  <a:cubicBezTo>
                    <a:pt x="8390" y="6075"/>
                    <a:pt x="8615" y="6030"/>
                    <a:pt x="8854" y="5944"/>
                  </a:cubicBezTo>
                  <a:lnTo>
                    <a:pt x="8854" y="5944"/>
                  </a:lnTo>
                  <a:cubicBezTo>
                    <a:pt x="9631" y="5839"/>
                    <a:pt x="10163" y="5385"/>
                    <a:pt x="10629" y="4733"/>
                  </a:cubicBezTo>
                  <a:cubicBezTo>
                    <a:pt x="10671" y="4649"/>
                    <a:pt x="10734" y="4524"/>
                    <a:pt x="10629" y="4482"/>
                  </a:cubicBezTo>
                  <a:cubicBezTo>
                    <a:pt x="10609" y="4482"/>
                    <a:pt x="10609" y="4440"/>
                    <a:pt x="10567" y="4440"/>
                  </a:cubicBezTo>
                  <a:cubicBezTo>
                    <a:pt x="10561" y="4437"/>
                    <a:pt x="10554" y="4436"/>
                    <a:pt x="10547" y="4436"/>
                  </a:cubicBezTo>
                  <a:cubicBezTo>
                    <a:pt x="10503" y="4436"/>
                    <a:pt x="10438" y="4485"/>
                    <a:pt x="10420" y="4503"/>
                  </a:cubicBezTo>
                  <a:cubicBezTo>
                    <a:pt x="9939" y="4837"/>
                    <a:pt x="9520" y="5235"/>
                    <a:pt x="9039" y="5549"/>
                  </a:cubicBezTo>
                  <a:cubicBezTo>
                    <a:pt x="9031" y="5554"/>
                    <a:pt x="9022" y="5559"/>
                    <a:pt x="9013" y="5564"/>
                  </a:cubicBezTo>
                  <a:lnTo>
                    <a:pt x="9013" y="5564"/>
                  </a:lnTo>
                  <a:cubicBezTo>
                    <a:pt x="8901" y="5582"/>
                    <a:pt x="8784" y="5591"/>
                    <a:pt x="8663" y="5591"/>
                  </a:cubicBezTo>
                  <a:cubicBezTo>
                    <a:pt x="8586" y="5591"/>
                    <a:pt x="8517" y="5653"/>
                    <a:pt x="8477" y="5726"/>
                  </a:cubicBezTo>
                  <a:lnTo>
                    <a:pt x="8477" y="5726"/>
                  </a:lnTo>
                  <a:cubicBezTo>
                    <a:pt x="8449" y="5728"/>
                    <a:pt x="8422" y="5729"/>
                    <a:pt x="8394" y="5729"/>
                  </a:cubicBezTo>
                  <a:cubicBezTo>
                    <a:pt x="7752" y="5729"/>
                    <a:pt x="7090" y="5286"/>
                    <a:pt x="6591" y="5005"/>
                  </a:cubicBezTo>
                  <a:cubicBezTo>
                    <a:pt x="5733" y="4482"/>
                    <a:pt x="4980" y="3812"/>
                    <a:pt x="4080" y="3331"/>
                  </a:cubicBezTo>
                  <a:cubicBezTo>
                    <a:pt x="3390" y="2913"/>
                    <a:pt x="2637" y="2599"/>
                    <a:pt x="1904" y="2285"/>
                  </a:cubicBezTo>
                  <a:cubicBezTo>
                    <a:pt x="1067" y="1929"/>
                    <a:pt x="754" y="946"/>
                    <a:pt x="1779" y="548"/>
                  </a:cubicBezTo>
                  <a:cubicBezTo>
                    <a:pt x="2044" y="449"/>
                    <a:pt x="2348" y="389"/>
                    <a:pt x="2629" y="389"/>
                  </a:cubicBezTo>
                  <a:cubicBezTo>
                    <a:pt x="2703" y="389"/>
                    <a:pt x="2776" y="393"/>
                    <a:pt x="2846" y="402"/>
                  </a:cubicBezTo>
                  <a:cubicBezTo>
                    <a:pt x="3034" y="402"/>
                    <a:pt x="3202" y="25"/>
                    <a:pt x="2971" y="4"/>
                  </a:cubicBezTo>
                  <a:cubicBezTo>
                    <a:pt x="2922" y="2"/>
                    <a:pt x="2873" y="0"/>
                    <a:pt x="2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2078300" y="2627450"/>
              <a:ext cx="101975" cy="306150"/>
            </a:xfrm>
            <a:custGeom>
              <a:rect b="b" l="l" r="r" t="t"/>
              <a:pathLst>
                <a:path extrusionOk="0" h="12246" w="4079">
                  <a:moveTo>
                    <a:pt x="3940" y="0"/>
                  </a:moveTo>
                  <a:cubicBezTo>
                    <a:pt x="3854" y="0"/>
                    <a:pt x="3747" y="64"/>
                    <a:pt x="3725" y="173"/>
                  </a:cubicBezTo>
                  <a:cubicBezTo>
                    <a:pt x="3118" y="1952"/>
                    <a:pt x="2553" y="3710"/>
                    <a:pt x="2051" y="5509"/>
                  </a:cubicBezTo>
                  <a:cubicBezTo>
                    <a:pt x="1653" y="6953"/>
                    <a:pt x="712" y="8166"/>
                    <a:pt x="440" y="9589"/>
                  </a:cubicBezTo>
                  <a:cubicBezTo>
                    <a:pt x="251" y="10573"/>
                    <a:pt x="1005" y="11242"/>
                    <a:pt x="1758" y="11661"/>
                  </a:cubicBezTo>
                  <a:cubicBezTo>
                    <a:pt x="2094" y="11845"/>
                    <a:pt x="2698" y="12245"/>
                    <a:pt x="3184" y="12245"/>
                  </a:cubicBezTo>
                  <a:cubicBezTo>
                    <a:pt x="3304" y="12245"/>
                    <a:pt x="3416" y="12221"/>
                    <a:pt x="3516" y="12163"/>
                  </a:cubicBezTo>
                  <a:cubicBezTo>
                    <a:pt x="3675" y="12074"/>
                    <a:pt x="3699" y="11821"/>
                    <a:pt x="3564" y="11821"/>
                  </a:cubicBezTo>
                  <a:cubicBezTo>
                    <a:pt x="3539" y="11821"/>
                    <a:pt x="3509" y="11829"/>
                    <a:pt x="3474" y="11849"/>
                  </a:cubicBezTo>
                  <a:cubicBezTo>
                    <a:pt x="3418" y="11879"/>
                    <a:pt x="3351" y="11893"/>
                    <a:pt x="3274" y="11893"/>
                  </a:cubicBezTo>
                  <a:cubicBezTo>
                    <a:pt x="2719" y="11893"/>
                    <a:pt x="1699" y="11175"/>
                    <a:pt x="1423" y="10991"/>
                  </a:cubicBezTo>
                  <a:cubicBezTo>
                    <a:pt x="0" y="10008"/>
                    <a:pt x="1214" y="8271"/>
                    <a:pt x="1800" y="7162"/>
                  </a:cubicBezTo>
                  <a:cubicBezTo>
                    <a:pt x="2281" y="6199"/>
                    <a:pt x="2469" y="5091"/>
                    <a:pt x="2783" y="4044"/>
                  </a:cubicBezTo>
                  <a:cubicBezTo>
                    <a:pt x="3181" y="2747"/>
                    <a:pt x="3620" y="1471"/>
                    <a:pt x="4039" y="173"/>
                  </a:cubicBezTo>
                  <a:cubicBezTo>
                    <a:pt x="4079" y="54"/>
                    <a:pt x="4018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32"/>
          <p:cNvSpPr/>
          <p:nvPr/>
        </p:nvSpPr>
        <p:spPr>
          <a:xfrm>
            <a:off x="2422325" y="4856372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/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9" name="Google Shape;339;p33"/>
          <p:cNvSpPr txBox="1"/>
          <p:nvPr>
            <p:ph idx="1" type="subTitle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3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CREDITS: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, and includes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b="1" sz="12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341" name="Google Shape;341;p33"/>
          <p:cNvGrpSpPr/>
          <p:nvPr/>
        </p:nvGrpSpPr>
        <p:grpSpPr>
          <a:xfrm rot="3469948">
            <a:off x="393549" y="4587487"/>
            <a:ext cx="1364258" cy="495178"/>
            <a:chOff x="4363675" y="1472525"/>
            <a:chExt cx="1364250" cy="495175"/>
          </a:xfrm>
        </p:grpSpPr>
        <p:sp>
          <p:nvSpPr>
            <p:cNvPr id="342" name="Google Shape;342;p33"/>
            <p:cNvSpPr/>
            <p:nvPr/>
          </p:nvSpPr>
          <p:spPr>
            <a:xfrm>
              <a:off x="4520275" y="1487800"/>
              <a:ext cx="1098100" cy="474975"/>
            </a:xfrm>
            <a:custGeom>
              <a:rect b="b" l="l" r="r" t="t"/>
              <a:pathLst>
                <a:path extrusionOk="0" h="18999" w="43924">
                  <a:moveTo>
                    <a:pt x="40658" y="690"/>
                  </a:moveTo>
                  <a:cubicBezTo>
                    <a:pt x="41238" y="1851"/>
                    <a:pt x="41812" y="3014"/>
                    <a:pt x="42290" y="4209"/>
                  </a:cubicBezTo>
                  <a:lnTo>
                    <a:pt x="42290" y="4209"/>
                  </a:lnTo>
                  <a:cubicBezTo>
                    <a:pt x="28798" y="8026"/>
                    <a:pt x="16139" y="14226"/>
                    <a:pt x="2738" y="18317"/>
                  </a:cubicBezTo>
                  <a:lnTo>
                    <a:pt x="2738" y="18317"/>
                  </a:lnTo>
                  <a:cubicBezTo>
                    <a:pt x="2164" y="16655"/>
                    <a:pt x="2077" y="14830"/>
                    <a:pt x="1349" y="13226"/>
                  </a:cubicBezTo>
                  <a:lnTo>
                    <a:pt x="1349" y="13226"/>
                  </a:lnTo>
                  <a:cubicBezTo>
                    <a:pt x="8111" y="11543"/>
                    <a:pt x="14539" y="8797"/>
                    <a:pt x="21209" y="6842"/>
                  </a:cubicBezTo>
                  <a:cubicBezTo>
                    <a:pt x="27740" y="4909"/>
                    <a:pt x="34153" y="2659"/>
                    <a:pt x="40658" y="690"/>
                  </a:cubicBezTo>
                  <a:close/>
                  <a:moveTo>
                    <a:pt x="41481" y="1"/>
                  </a:moveTo>
                  <a:cubicBezTo>
                    <a:pt x="41332" y="1"/>
                    <a:pt x="41168" y="48"/>
                    <a:pt x="41087" y="83"/>
                  </a:cubicBezTo>
                  <a:cubicBezTo>
                    <a:pt x="34391" y="2092"/>
                    <a:pt x="27800" y="4435"/>
                    <a:pt x="21063" y="6402"/>
                  </a:cubicBezTo>
                  <a:cubicBezTo>
                    <a:pt x="14263" y="8369"/>
                    <a:pt x="7755" y="11194"/>
                    <a:pt x="872" y="12868"/>
                  </a:cubicBezTo>
                  <a:cubicBezTo>
                    <a:pt x="767" y="12899"/>
                    <a:pt x="681" y="12936"/>
                    <a:pt x="613" y="12974"/>
                  </a:cubicBezTo>
                  <a:lnTo>
                    <a:pt x="613" y="12974"/>
                  </a:lnTo>
                  <a:cubicBezTo>
                    <a:pt x="297" y="13065"/>
                    <a:pt x="1" y="13248"/>
                    <a:pt x="56" y="13391"/>
                  </a:cubicBezTo>
                  <a:cubicBezTo>
                    <a:pt x="913" y="15106"/>
                    <a:pt x="913" y="17073"/>
                    <a:pt x="1583" y="18873"/>
                  </a:cubicBezTo>
                  <a:cubicBezTo>
                    <a:pt x="1622" y="18969"/>
                    <a:pt x="1736" y="18999"/>
                    <a:pt x="1864" y="18999"/>
                  </a:cubicBezTo>
                  <a:cubicBezTo>
                    <a:pt x="2014" y="18999"/>
                    <a:pt x="2183" y="18958"/>
                    <a:pt x="2273" y="18935"/>
                  </a:cubicBezTo>
                  <a:cubicBezTo>
                    <a:pt x="16167" y="14793"/>
                    <a:pt x="29202" y="8285"/>
                    <a:pt x="43179" y="4435"/>
                  </a:cubicBezTo>
                  <a:cubicBezTo>
                    <a:pt x="43477" y="4342"/>
                    <a:pt x="43924" y="4034"/>
                    <a:pt x="43562" y="3967"/>
                  </a:cubicBezTo>
                  <a:lnTo>
                    <a:pt x="43562" y="3967"/>
                  </a:lnTo>
                  <a:cubicBezTo>
                    <a:pt x="43045" y="2640"/>
                    <a:pt x="42411" y="1373"/>
                    <a:pt x="41756" y="125"/>
                  </a:cubicBezTo>
                  <a:cubicBezTo>
                    <a:pt x="41710" y="32"/>
                    <a:pt x="41601" y="1"/>
                    <a:pt x="4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528600" y="1472525"/>
              <a:ext cx="199325" cy="128325"/>
            </a:xfrm>
            <a:custGeom>
              <a:rect b="b" l="l" r="r" t="t"/>
              <a:pathLst>
                <a:path extrusionOk="0" h="5133" w="7973">
                  <a:moveTo>
                    <a:pt x="4318" y="500"/>
                  </a:moveTo>
                  <a:cubicBezTo>
                    <a:pt x="5315" y="500"/>
                    <a:pt x="6185" y="812"/>
                    <a:pt x="6571" y="1845"/>
                  </a:cubicBezTo>
                  <a:cubicBezTo>
                    <a:pt x="7148" y="3379"/>
                    <a:pt x="4473" y="4150"/>
                    <a:pt x="3041" y="4521"/>
                  </a:cubicBezTo>
                  <a:lnTo>
                    <a:pt x="3041" y="4521"/>
                  </a:lnTo>
                  <a:cubicBezTo>
                    <a:pt x="2501" y="3334"/>
                    <a:pt x="1923" y="2195"/>
                    <a:pt x="1720" y="925"/>
                  </a:cubicBezTo>
                  <a:lnTo>
                    <a:pt x="1720" y="925"/>
                  </a:lnTo>
                  <a:cubicBezTo>
                    <a:pt x="2531" y="725"/>
                    <a:pt x="3471" y="500"/>
                    <a:pt x="4318" y="500"/>
                  </a:cubicBezTo>
                  <a:close/>
                  <a:moveTo>
                    <a:pt x="5056" y="1"/>
                  </a:moveTo>
                  <a:cubicBezTo>
                    <a:pt x="3658" y="1"/>
                    <a:pt x="2281" y="414"/>
                    <a:pt x="942" y="694"/>
                  </a:cubicBezTo>
                  <a:cubicBezTo>
                    <a:pt x="879" y="694"/>
                    <a:pt x="1" y="1008"/>
                    <a:pt x="252" y="1134"/>
                  </a:cubicBezTo>
                  <a:cubicBezTo>
                    <a:pt x="335" y="1167"/>
                    <a:pt x="405" y="1213"/>
                    <a:pt x="482" y="1241"/>
                  </a:cubicBezTo>
                  <a:lnTo>
                    <a:pt x="482" y="1241"/>
                  </a:lnTo>
                  <a:cubicBezTo>
                    <a:pt x="671" y="2621"/>
                    <a:pt x="1319" y="3771"/>
                    <a:pt x="1905" y="5025"/>
                  </a:cubicBezTo>
                  <a:cubicBezTo>
                    <a:pt x="1931" y="5105"/>
                    <a:pt x="2029" y="5132"/>
                    <a:pt x="2143" y="5132"/>
                  </a:cubicBezTo>
                  <a:cubicBezTo>
                    <a:pt x="2298" y="5132"/>
                    <a:pt x="2481" y="5082"/>
                    <a:pt x="2553" y="5046"/>
                  </a:cubicBezTo>
                  <a:cubicBezTo>
                    <a:pt x="4143" y="4628"/>
                    <a:pt x="7659" y="3958"/>
                    <a:pt x="7847" y="1866"/>
                  </a:cubicBezTo>
                  <a:cubicBezTo>
                    <a:pt x="7972" y="506"/>
                    <a:pt x="6236" y="67"/>
                    <a:pt x="5252" y="4"/>
                  </a:cubicBezTo>
                  <a:cubicBezTo>
                    <a:pt x="5187" y="2"/>
                    <a:pt x="5121" y="1"/>
                    <a:pt x="5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4363675" y="1810000"/>
              <a:ext cx="224950" cy="157700"/>
            </a:xfrm>
            <a:custGeom>
              <a:rect b="b" l="l" r="r" t="t"/>
              <a:pathLst>
                <a:path extrusionOk="0" h="6308" w="8998">
                  <a:moveTo>
                    <a:pt x="6644" y="1277"/>
                  </a:moveTo>
                  <a:lnTo>
                    <a:pt x="6644" y="1277"/>
                  </a:lnTo>
                  <a:cubicBezTo>
                    <a:pt x="7170" y="2683"/>
                    <a:pt x="7473" y="4067"/>
                    <a:pt x="7687" y="5604"/>
                  </a:cubicBezTo>
                  <a:lnTo>
                    <a:pt x="7687" y="5604"/>
                  </a:lnTo>
                  <a:cubicBezTo>
                    <a:pt x="7270" y="5636"/>
                    <a:pt x="6855" y="5649"/>
                    <a:pt x="6440" y="5649"/>
                  </a:cubicBezTo>
                  <a:cubicBezTo>
                    <a:pt x="4892" y="5649"/>
                    <a:pt x="3352" y="5468"/>
                    <a:pt x="1799" y="5387"/>
                  </a:cubicBezTo>
                  <a:lnTo>
                    <a:pt x="1799" y="5387"/>
                  </a:lnTo>
                  <a:cubicBezTo>
                    <a:pt x="3412" y="4019"/>
                    <a:pt x="5092" y="2718"/>
                    <a:pt x="6644" y="1277"/>
                  </a:cubicBezTo>
                  <a:close/>
                  <a:moveTo>
                    <a:pt x="7161" y="1"/>
                  </a:moveTo>
                  <a:cubicBezTo>
                    <a:pt x="6827" y="1"/>
                    <a:pt x="6411" y="171"/>
                    <a:pt x="6336" y="382"/>
                  </a:cubicBezTo>
                  <a:lnTo>
                    <a:pt x="6336" y="382"/>
                  </a:lnTo>
                  <a:cubicBezTo>
                    <a:pt x="4456" y="2259"/>
                    <a:pt x="2264" y="3863"/>
                    <a:pt x="273" y="5608"/>
                  </a:cubicBezTo>
                  <a:cubicBezTo>
                    <a:pt x="1" y="5838"/>
                    <a:pt x="231" y="6047"/>
                    <a:pt x="524" y="6047"/>
                  </a:cubicBezTo>
                  <a:cubicBezTo>
                    <a:pt x="2400" y="6063"/>
                    <a:pt x="4254" y="6307"/>
                    <a:pt x="6118" y="6307"/>
                  </a:cubicBezTo>
                  <a:cubicBezTo>
                    <a:pt x="6832" y="6307"/>
                    <a:pt x="7547" y="6271"/>
                    <a:pt x="8265" y="6173"/>
                  </a:cubicBezTo>
                  <a:cubicBezTo>
                    <a:pt x="8496" y="6152"/>
                    <a:pt x="8998" y="5985"/>
                    <a:pt x="8977" y="5671"/>
                  </a:cubicBezTo>
                  <a:cubicBezTo>
                    <a:pt x="8747" y="3725"/>
                    <a:pt x="8349" y="2009"/>
                    <a:pt x="7575" y="189"/>
                  </a:cubicBezTo>
                  <a:cubicBezTo>
                    <a:pt x="7515" y="56"/>
                    <a:pt x="7351" y="1"/>
                    <a:pt x="7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386700" y="1898400"/>
              <a:ext cx="80050" cy="55325"/>
            </a:xfrm>
            <a:custGeom>
              <a:rect b="b" l="l" r="r" t="t"/>
              <a:pathLst>
                <a:path extrusionOk="0" h="2213" w="3202">
                  <a:moveTo>
                    <a:pt x="2469" y="1"/>
                  </a:moveTo>
                  <a:cubicBezTo>
                    <a:pt x="2072" y="356"/>
                    <a:pt x="1674" y="754"/>
                    <a:pt x="1256" y="1151"/>
                  </a:cubicBezTo>
                  <a:cubicBezTo>
                    <a:pt x="900" y="1507"/>
                    <a:pt x="314" y="1737"/>
                    <a:pt x="0" y="2135"/>
                  </a:cubicBezTo>
                  <a:cubicBezTo>
                    <a:pt x="708" y="2164"/>
                    <a:pt x="1475" y="2212"/>
                    <a:pt x="2219" y="2212"/>
                  </a:cubicBezTo>
                  <a:cubicBezTo>
                    <a:pt x="2554" y="2212"/>
                    <a:pt x="2884" y="2203"/>
                    <a:pt x="3202" y="2177"/>
                  </a:cubicBezTo>
                  <a:cubicBezTo>
                    <a:pt x="3013" y="1465"/>
                    <a:pt x="2825" y="754"/>
                    <a:pt x="2699" y="21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4366300" y="1887325"/>
              <a:ext cx="115625" cy="77725"/>
            </a:xfrm>
            <a:custGeom>
              <a:rect b="b" l="l" r="r" t="t"/>
              <a:pathLst>
                <a:path extrusionOk="0" h="3109" w="4625">
                  <a:moveTo>
                    <a:pt x="3031" y="1339"/>
                  </a:moveTo>
                  <a:cubicBezTo>
                    <a:pt x="3095" y="1624"/>
                    <a:pt x="3166" y="1909"/>
                    <a:pt x="3240" y="2195"/>
                  </a:cubicBezTo>
                  <a:lnTo>
                    <a:pt x="3240" y="2195"/>
                  </a:lnTo>
                  <a:cubicBezTo>
                    <a:pt x="3181" y="2195"/>
                    <a:pt x="3121" y="2196"/>
                    <a:pt x="3062" y="2196"/>
                  </a:cubicBezTo>
                  <a:cubicBezTo>
                    <a:pt x="2717" y="2196"/>
                    <a:pt x="2373" y="2185"/>
                    <a:pt x="2027" y="2172"/>
                  </a:cubicBezTo>
                  <a:lnTo>
                    <a:pt x="2027" y="2172"/>
                  </a:lnTo>
                  <a:cubicBezTo>
                    <a:pt x="2165" y="2075"/>
                    <a:pt x="2302" y="1977"/>
                    <a:pt x="2427" y="1866"/>
                  </a:cubicBezTo>
                  <a:cubicBezTo>
                    <a:pt x="2639" y="1701"/>
                    <a:pt x="2838" y="1523"/>
                    <a:pt x="3031" y="1339"/>
                  </a:cubicBezTo>
                  <a:close/>
                  <a:moveTo>
                    <a:pt x="3649" y="0"/>
                  </a:moveTo>
                  <a:cubicBezTo>
                    <a:pt x="3605" y="0"/>
                    <a:pt x="3560" y="4"/>
                    <a:pt x="3514" y="12"/>
                  </a:cubicBezTo>
                  <a:lnTo>
                    <a:pt x="3514" y="12"/>
                  </a:lnTo>
                  <a:cubicBezTo>
                    <a:pt x="3492" y="11"/>
                    <a:pt x="3470" y="10"/>
                    <a:pt x="3448" y="10"/>
                  </a:cubicBezTo>
                  <a:cubicBezTo>
                    <a:pt x="2817" y="10"/>
                    <a:pt x="2481" y="431"/>
                    <a:pt x="2009" y="904"/>
                  </a:cubicBezTo>
                  <a:cubicBezTo>
                    <a:pt x="1465" y="1448"/>
                    <a:pt x="754" y="1825"/>
                    <a:pt x="230" y="2389"/>
                  </a:cubicBezTo>
                  <a:cubicBezTo>
                    <a:pt x="0" y="2661"/>
                    <a:pt x="210" y="2996"/>
                    <a:pt x="523" y="3017"/>
                  </a:cubicBezTo>
                  <a:cubicBezTo>
                    <a:pt x="1265" y="3058"/>
                    <a:pt x="2008" y="3109"/>
                    <a:pt x="2738" y="3109"/>
                  </a:cubicBezTo>
                  <a:cubicBezTo>
                    <a:pt x="3119" y="3109"/>
                    <a:pt x="3498" y="3095"/>
                    <a:pt x="3871" y="3059"/>
                  </a:cubicBezTo>
                  <a:cubicBezTo>
                    <a:pt x="4164" y="3017"/>
                    <a:pt x="4624" y="2829"/>
                    <a:pt x="4520" y="2452"/>
                  </a:cubicBezTo>
                  <a:cubicBezTo>
                    <a:pt x="4359" y="1769"/>
                    <a:pt x="4198" y="1106"/>
                    <a:pt x="4056" y="387"/>
                  </a:cubicBezTo>
                  <a:lnTo>
                    <a:pt x="4056" y="387"/>
                  </a:lnTo>
                  <a:cubicBezTo>
                    <a:pt x="4067" y="322"/>
                    <a:pt x="4057" y="260"/>
                    <a:pt x="4022" y="205"/>
                  </a:cubicBezTo>
                  <a:lnTo>
                    <a:pt x="4022" y="205"/>
                  </a:lnTo>
                  <a:cubicBezTo>
                    <a:pt x="3974" y="62"/>
                    <a:pt x="3824" y="0"/>
                    <a:pt x="3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4543100" y="1540500"/>
              <a:ext cx="1042325" cy="357400"/>
            </a:xfrm>
            <a:custGeom>
              <a:rect b="b" l="l" r="r" t="t"/>
              <a:pathLst>
                <a:path extrusionOk="0" h="14296" w="41693">
                  <a:moveTo>
                    <a:pt x="41379" y="0"/>
                  </a:moveTo>
                  <a:cubicBezTo>
                    <a:pt x="41081" y="0"/>
                    <a:pt x="40597" y="88"/>
                    <a:pt x="40446" y="214"/>
                  </a:cubicBezTo>
                  <a:cubicBezTo>
                    <a:pt x="39672" y="863"/>
                    <a:pt x="37893" y="863"/>
                    <a:pt x="36889" y="1177"/>
                  </a:cubicBezTo>
                  <a:cubicBezTo>
                    <a:pt x="35152" y="1741"/>
                    <a:pt x="33374" y="2202"/>
                    <a:pt x="31595" y="2725"/>
                  </a:cubicBezTo>
                  <a:cubicBezTo>
                    <a:pt x="28059" y="3792"/>
                    <a:pt x="24628" y="5152"/>
                    <a:pt x="21154" y="6407"/>
                  </a:cubicBezTo>
                  <a:cubicBezTo>
                    <a:pt x="17786" y="7642"/>
                    <a:pt x="14333" y="8604"/>
                    <a:pt x="10923" y="9818"/>
                  </a:cubicBezTo>
                  <a:cubicBezTo>
                    <a:pt x="9374" y="10362"/>
                    <a:pt x="7910" y="11073"/>
                    <a:pt x="6445" y="11785"/>
                  </a:cubicBezTo>
                  <a:cubicBezTo>
                    <a:pt x="4918" y="12517"/>
                    <a:pt x="2993" y="13731"/>
                    <a:pt x="1298" y="13773"/>
                  </a:cubicBezTo>
                  <a:cubicBezTo>
                    <a:pt x="984" y="13773"/>
                    <a:pt x="0" y="14296"/>
                    <a:pt x="796" y="14296"/>
                  </a:cubicBezTo>
                  <a:cubicBezTo>
                    <a:pt x="2030" y="14254"/>
                    <a:pt x="3160" y="13814"/>
                    <a:pt x="4290" y="13312"/>
                  </a:cubicBezTo>
                  <a:cubicBezTo>
                    <a:pt x="5985" y="12559"/>
                    <a:pt x="7658" y="11722"/>
                    <a:pt x="9332" y="10948"/>
                  </a:cubicBezTo>
                  <a:cubicBezTo>
                    <a:pt x="13224" y="9128"/>
                    <a:pt x="17534" y="8186"/>
                    <a:pt x="21594" y="6721"/>
                  </a:cubicBezTo>
                  <a:cubicBezTo>
                    <a:pt x="25590" y="5257"/>
                    <a:pt x="29545" y="3750"/>
                    <a:pt x="33625" y="2578"/>
                  </a:cubicBezTo>
                  <a:cubicBezTo>
                    <a:pt x="35382" y="2055"/>
                    <a:pt x="37140" y="1490"/>
                    <a:pt x="38939" y="1114"/>
                  </a:cubicBezTo>
                  <a:cubicBezTo>
                    <a:pt x="39818" y="925"/>
                    <a:pt x="40843" y="737"/>
                    <a:pt x="41576" y="130"/>
                  </a:cubicBezTo>
                  <a:cubicBezTo>
                    <a:pt x="41692" y="39"/>
                    <a:pt x="41577" y="0"/>
                    <a:pt x="4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5560275" y="1479400"/>
              <a:ext cx="75725" cy="119325"/>
            </a:xfrm>
            <a:custGeom>
              <a:rect b="b" l="l" r="r" t="t"/>
              <a:pathLst>
                <a:path extrusionOk="0" h="4773" w="3029">
                  <a:moveTo>
                    <a:pt x="993" y="1"/>
                  </a:moveTo>
                  <a:cubicBezTo>
                    <a:pt x="544" y="1"/>
                    <a:pt x="0" y="468"/>
                    <a:pt x="407" y="859"/>
                  </a:cubicBezTo>
                  <a:cubicBezTo>
                    <a:pt x="847" y="1298"/>
                    <a:pt x="931" y="2135"/>
                    <a:pt x="1056" y="2721"/>
                  </a:cubicBezTo>
                  <a:cubicBezTo>
                    <a:pt x="1203" y="3369"/>
                    <a:pt x="1349" y="3997"/>
                    <a:pt x="1684" y="4562"/>
                  </a:cubicBezTo>
                  <a:cubicBezTo>
                    <a:pt x="1770" y="4710"/>
                    <a:pt x="1931" y="4773"/>
                    <a:pt x="2107" y="4773"/>
                  </a:cubicBezTo>
                  <a:cubicBezTo>
                    <a:pt x="2527" y="4773"/>
                    <a:pt x="3029" y="4416"/>
                    <a:pt x="2793" y="4018"/>
                  </a:cubicBezTo>
                  <a:cubicBezTo>
                    <a:pt x="2102" y="2825"/>
                    <a:pt x="2374" y="1152"/>
                    <a:pt x="1328" y="126"/>
                  </a:cubicBezTo>
                  <a:cubicBezTo>
                    <a:pt x="1240" y="38"/>
                    <a:pt x="1120" y="1"/>
                    <a:pt x="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598700" y="1475175"/>
              <a:ext cx="70975" cy="106500"/>
            </a:xfrm>
            <a:custGeom>
              <a:rect b="b" l="l" r="r" t="t"/>
              <a:pathLst>
                <a:path extrusionOk="0" h="4260" w="2839">
                  <a:moveTo>
                    <a:pt x="907" y="1"/>
                  </a:moveTo>
                  <a:cubicBezTo>
                    <a:pt x="514" y="1"/>
                    <a:pt x="1" y="241"/>
                    <a:pt x="84" y="546"/>
                  </a:cubicBezTo>
                  <a:cubicBezTo>
                    <a:pt x="398" y="1781"/>
                    <a:pt x="1088" y="2848"/>
                    <a:pt x="1507" y="4041"/>
                  </a:cubicBezTo>
                  <a:cubicBezTo>
                    <a:pt x="1556" y="4195"/>
                    <a:pt x="1727" y="4260"/>
                    <a:pt x="1928" y="4260"/>
                  </a:cubicBezTo>
                  <a:cubicBezTo>
                    <a:pt x="2326" y="4260"/>
                    <a:pt x="2839" y="4005"/>
                    <a:pt x="2741" y="3685"/>
                  </a:cubicBezTo>
                  <a:cubicBezTo>
                    <a:pt x="2323" y="2513"/>
                    <a:pt x="1611" y="1446"/>
                    <a:pt x="1318" y="212"/>
                  </a:cubicBezTo>
                  <a:cubicBezTo>
                    <a:pt x="1276" y="63"/>
                    <a:pt x="1107" y="1"/>
                    <a:pt x="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33"/>
          <p:cNvSpPr/>
          <p:nvPr/>
        </p:nvSpPr>
        <p:spPr>
          <a:xfrm>
            <a:off x="183428" y="-130562"/>
            <a:ext cx="714907" cy="670064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/>
          <p:nvPr/>
        </p:nvSpPr>
        <p:spPr>
          <a:xfrm>
            <a:off x="8364913" y="2751562"/>
            <a:ext cx="263635" cy="315523"/>
          </a:xfrm>
          <a:custGeom>
            <a:rect b="b" l="l" r="r" t="t"/>
            <a:pathLst>
              <a:path extrusionOk="0" h="3395" w="2837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405325" y="3059008"/>
            <a:ext cx="307903" cy="348882"/>
          </a:xfrm>
          <a:custGeom>
            <a:rect b="b" l="l" r="r" t="t"/>
            <a:pathLst>
              <a:path extrusionOk="0" h="3100" w="2736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5856463" y="1383362"/>
            <a:ext cx="263635" cy="315523"/>
          </a:xfrm>
          <a:custGeom>
            <a:rect b="b" l="l" r="r" t="t"/>
            <a:pathLst>
              <a:path extrusionOk="0" h="3395" w="2837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4"/>
          <p:cNvSpPr/>
          <p:nvPr/>
        </p:nvSpPr>
        <p:spPr>
          <a:xfrm>
            <a:off x="8544586" y="4800903"/>
            <a:ext cx="865689" cy="375794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 rot="1901810">
            <a:off x="-40" y="1624733"/>
            <a:ext cx="404356" cy="653694"/>
            <a:chOff x="2062075" y="2308625"/>
            <a:chExt cx="404375" cy="653725"/>
          </a:xfrm>
        </p:grpSpPr>
        <p:sp>
          <p:nvSpPr>
            <p:cNvPr id="357" name="Google Shape;357;p34"/>
            <p:cNvSpPr/>
            <p:nvPr/>
          </p:nvSpPr>
          <p:spPr>
            <a:xfrm>
              <a:off x="2174200" y="2308625"/>
              <a:ext cx="292250" cy="347275"/>
            </a:xfrm>
            <a:custGeom>
              <a:rect b="b" l="l" r="r" t="t"/>
              <a:pathLst>
                <a:path extrusionOk="0" h="13891" w="11690">
                  <a:moveTo>
                    <a:pt x="9381" y="937"/>
                  </a:moveTo>
                  <a:cubicBezTo>
                    <a:pt x="9239" y="2860"/>
                    <a:pt x="10474" y="4485"/>
                    <a:pt x="10455" y="6419"/>
                  </a:cubicBezTo>
                  <a:cubicBezTo>
                    <a:pt x="10455" y="7696"/>
                    <a:pt x="9535" y="9097"/>
                    <a:pt x="8949" y="10185"/>
                  </a:cubicBezTo>
                  <a:cubicBezTo>
                    <a:pt x="8447" y="11117"/>
                    <a:pt x="7930" y="12049"/>
                    <a:pt x="7529" y="13020"/>
                  </a:cubicBezTo>
                  <a:lnTo>
                    <a:pt x="7529" y="13020"/>
                  </a:lnTo>
                  <a:cubicBezTo>
                    <a:pt x="5210" y="12078"/>
                    <a:pt x="2489" y="11198"/>
                    <a:pt x="750" y="9334"/>
                  </a:cubicBezTo>
                  <a:lnTo>
                    <a:pt x="750" y="9334"/>
                  </a:lnTo>
                  <a:cubicBezTo>
                    <a:pt x="1691" y="7302"/>
                    <a:pt x="2211" y="4691"/>
                    <a:pt x="4032" y="3239"/>
                  </a:cubicBezTo>
                  <a:cubicBezTo>
                    <a:pt x="5556" y="2016"/>
                    <a:pt x="7688" y="1893"/>
                    <a:pt x="9381" y="937"/>
                  </a:cubicBezTo>
                  <a:close/>
                  <a:moveTo>
                    <a:pt x="9890" y="1"/>
                  </a:moveTo>
                  <a:cubicBezTo>
                    <a:pt x="9813" y="1"/>
                    <a:pt x="9725" y="27"/>
                    <a:pt x="9639" y="79"/>
                  </a:cubicBezTo>
                  <a:cubicBezTo>
                    <a:pt x="7693" y="1523"/>
                    <a:pt x="4994" y="1481"/>
                    <a:pt x="3195" y="3197"/>
                  </a:cubicBezTo>
                  <a:cubicBezTo>
                    <a:pt x="1542" y="4766"/>
                    <a:pt x="1019" y="7361"/>
                    <a:pt x="77" y="9328"/>
                  </a:cubicBezTo>
                  <a:cubicBezTo>
                    <a:pt x="1" y="9487"/>
                    <a:pt x="30" y="9606"/>
                    <a:pt x="109" y="9672"/>
                  </a:cubicBezTo>
                  <a:lnTo>
                    <a:pt x="109" y="9672"/>
                  </a:lnTo>
                  <a:cubicBezTo>
                    <a:pt x="97" y="9761"/>
                    <a:pt x="116" y="9848"/>
                    <a:pt x="182" y="9913"/>
                  </a:cubicBezTo>
                  <a:cubicBezTo>
                    <a:pt x="2023" y="11943"/>
                    <a:pt x="5015" y="12822"/>
                    <a:pt x="7484" y="13868"/>
                  </a:cubicBezTo>
                  <a:cubicBezTo>
                    <a:pt x="7518" y="13883"/>
                    <a:pt x="7551" y="13890"/>
                    <a:pt x="7583" y="13890"/>
                  </a:cubicBezTo>
                  <a:cubicBezTo>
                    <a:pt x="7773" y="13890"/>
                    <a:pt x="7936" y="13658"/>
                    <a:pt x="8007" y="13533"/>
                  </a:cubicBezTo>
                  <a:cubicBezTo>
                    <a:pt x="8844" y="11273"/>
                    <a:pt x="10330" y="9349"/>
                    <a:pt x="10999" y="7026"/>
                  </a:cubicBezTo>
                  <a:cubicBezTo>
                    <a:pt x="11690" y="4703"/>
                    <a:pt x="9618" y="2674"/>
                    <a:pt x="10120" y="351"/>
                  </a:cubicBezTo>
                  <a:cubicBezTo>
                    <a:pt x="10178" y="122"/>
                    <a:pt x="10058" y="1"/>
                    <a:pt x="9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2312825" y="2427650"/>
              <a:ext cx="69725" cy="69375"/>
            </a:xfrm>
            <a:custGeom>
              <a:rect b="b" l="l" r="r" t="t"/>
              <a:pathLst>
                <a:path extrusionOk="0" h="2775" w="2789">
                  <a:moveTo>
                    <a:pt x="835" y="490"/>
                  </a:moveTo>
                  <a:cubicBezTo>
                    <a:pt x="912" y="490"/>
                    <a:pt x="993" y="511"/>
                    <a:pt x="1073" y="556"/>
                  </a:cubicBezTo>
                  <a:lnTo>
                    <a:pt x="1073" y="556"/>
                  </a:lnTo>
                  <a:cubicBezTo>
                    <a:pt x="891" y="728"/>
                    <a:pt x="741" y="919"/>
                    <a:pt x="652" y="1148"/>
                  </a:cubicBezTo>
                  <a:lnTo>
                    <a:pt x="652" y="1148"/>
                  </a:lnTo>
                  <a:cubicBezTo>
                    <a:pt x="632" y="1076"/>
                    <a:pt x="624" y="1000"/>
                    <a:pt x="625" y="925"/>
                  </a:cubicBezTo>
                  <a:lnTo>
                    <a:pt x="625" y="925"/>
                  </a:lnTo>
                  <a:cubicBezTo>
                    <a:pt x="677" y="846"/>
                    <a:pt x="739" y="775"/>
                    <a:pt x="809" y="717"/>
                  </a:cubicBezTo>
                  <a:cubicBezTo>
                    <a:pt x="855" y="653"/>
                    <a:pt x="861" y="561"/>
                    <a:pt x="835" y="490"/>
                  </a:cubicBezTo>
                  <a:close/>
                  <a:moveTo>
                    <a:pt x="1235" y="1580"/>
                  </a:moveTo>
                  <a:cubicBezTo>
                    <a:pt x="1232" y="1625"/>
                    <a:pt x="1226" y="1667"/>
                    <a:pt x="1215" y="1704"/>
                  </a:cubicBezTo>
                  <a:lnTo>
                    <a:pt x="1215" y="1704"/>
                  </a:lnTo>
                  <a:cubicBezTo>
                    <a:pt x="1197" y="1699"/>
                    <a:pt x="1180" y="1693"/>
                    <a:pt x="1163" y="1686"/>
                  </a:cubicBezTo>
                  <a:lnTo>
                    <a:pt x="1163" y="1686"/>
                  </a:lnTo>
                  <a:cubicBezTo>
                    <a:pt x="1187" y="1651"/>
                    <a:pt x="1211" y="1616"/>
                    <a:pt x="1235" y="1580"/>
                  </a:cubicBezTo>
                  <a:close/>
                  <a:moveTo>
                    <a:pt x="1485" y="1757"/>
                  </a:moveTo>
                  <a:lnTo>
                    <a:pt x="1485" y="1757"/>
                  </a:lnTo>
                  <a:cubicBezTo>
                    <a:pt x="1483" y="1763"/>
                    <a:pt x="1481" y="1768"/>
                    <a:pt x="1479" y="1774"/>
                  </a:cubicBezTo>
                  <a:lnTo>
                    <a:pt x="1479" y="1774"/>
                  </a:lnTo>
                  <a:cubicBezTo>
                    <a:pt x="1460" y="1804"/>
                    <a:pt x="1440" y="1833"/>
                    <a:pt x="1419" y="1861"/>
                  </a:cubicBezTo>
                  <a:lnTo>
                    <a:pt x="1419" y="1861"/>
                  </a:lnTo>
                  <a:cubicBezTo>
                    <a:pt x="1426" y="1846"/>
                    <a:pt x="1432" y="1831"/>
                    <a:pt x="1438" y="1815"/>
                  </a:cubicBezTo>
                  <a:lnTo>
                    <a:pt x="1438" y="1815"/>
                  </a:lnTo>
                  <a:cubicBezTo>
                    <a:pt x="1455" y="1796"/>
                    <a:pt x="1471" y="1776"/>
                    <a:pt x="1485" y="1757"/>
                  </a:cubicBezTo>
                  <a:close/>
                  <a:moveTo>
                    <a:pt x="610" y="2121"/>
                  </a:moveTo>
                  <a:lnTo>
                    <a:pt x="610" y="2121"/>
                  </a:lnTo>
                  <a:cubicBezTo>
                    <a:pt x="673" y="2148"/>
                    <a:pt x="739" y="2169"/>
                    <a:pt x="809" y="2181"/>
                  </a:cubicBezTo>
                  <a:cubicBezTo>
                    <a:pt x="832" y="2185"/>
                    <a:pt x="855" y="2188"/>
                    <a:pt x="876" y="2189"/>
                  </a:cubicBezTo>
                  <a:lnTo>
                    <a:pt x="876" y="2189"/>
                  </a:lnTo>
                  <a:cubicBezTo>
                    <a:pt x="954" y="2272"/>
                    <a:pt x="1039" y="2346"/>
                    <a:pt x="1123" y="2411"/>
                  </a:cubicBezTo>
                  <a:cubicBezTo>
                    <a:pt x="1127" y="2417"/>
                    <a:pt x="1132" y="2423"/>
                    <a:pt x="1137" y="2427"/>
                  </a:cubicBezTo>
                  <a:lnTo>
                    <a:pt x="1137" y="2427"/>
                  </a:lnTo>
                  <a:cubicBezTo>
                    <a:pt x="1071" y="2416"/>
                    <a:pt x="1003" y="2397"/>
                    <a:pt x="935" y="2370"/>
                  </a:cubicBezTo>
                  <a:cubicBezTo>
                    <a:pt x="796" y="2313"/>
                    <a:pt x="689" y="2227"/>
                    <a:pt x="610" y="2121"/>
                  </a:cubicBezTo>
                  <a:close/>
                  <a:moveTo>
                    <a:pt x="1690" y="637"/>
                  </a:moveTo>
                  <a:cubicBezTo>
                    <a:pt x="1841" y="762"/>
                    <a:pt x="1965" y="908"/>
                    <a:pt x="2023" y="1031"/>
                  </a:cubicBezTo>
                  <a:cubicBezTo>
                    <a:pt x="2363" y="1658"/>
                    <a:pt x="1936" y="2439"/>
                    <a:pt x="1280" y="2439"/>
                  </a:cubicBezTo>
                  <a:cubicBezTo>
                    <a:pt x="1272" y="2439"/>
                    <a:pt x="1264" y="2439"/>
                    <a:pt x="1256" y="2439"/>
                  </a:cubicBezTo>
                  <a:lnTo>
                    <a:pt x="1256" y="2439"/>
                  </a:lnTo>
                  <a:cubicBezTo>
                    <a:pt x="1284" y="2429"/>
                    <a:pt x="1311" y="2412"/>
                    <a:pt x="1332" y="2391"/>
                  </a:cubicBezTo>
                  <a:cubicBezTo>
                    <a:pt x="1532" y="2199"/>
                    <a:pt x="1681" y="1961"/>
                    <a:pt x="1764" y="1707"/>
                  </a:cubicBezTo>
                  <a:lnTo>
                    <a:pt x="1764" y="1707"/>
                  </a:lnTo>
                  <a:cubicBezTo>
                    <a:pt x="1824" y="1590"/>
                    <a:pt x="1872" y="1469"/>
                    <a:pt x="1897" y="1344"/>
                  </a:cubicBezTo>
                  <a:cubicBezTo>
                    <a:pt x="1930" y="1170"/>
                    <a:pt x="1866" y="996"/>
                    <a:pt x="1771" y="831"/>
                  </a:cubicBezTo>
                  <a:lnTo>
                    <a:pt x="1771" y="831"/>
                  </a:lnTo>
                  <a:cubicBezTo>
                    <a:pt x="1750" y="765"/>
                    <a:pt x="1723" y="700"/>
                    <a:pt x="1690" y="637"/>
                  </a:cubicBezTo>
                  <a:close/>
                  <a:moveTo>
                    <a:pt x="1172" y="1"/>
                  </a:moveTo>
                  <a:cubicBezTo>
                    <a:pt x="1016" y="1"/>
                    <a:pt x="865" y="35"/>
                    <a:pt x="730" y="102"/>
                  </a:cubicBezTo>
                  <a:lnTo>
                    <a:pt x="730" y="102"/>
                  </a:lnTo>
                  <a:cubicBezTo>
                    <a:pt x="428" y="199"/>
                    <a:pt x="170" y="507"/>
                    <a:pt x="56" y="884"/>
                  </a:cubicBezTo>
                  <a:cubicBezTo>
                    <a:pt x="7" y="1038"/>
                    <a:pt x="1" y="1204"/>
                    <a:pt x="32" y="1365"/>
                  </a:cubicBezTo>
                  <a:lnTo>
                    <a:pt x="32" y="1365"/>
                  </a:lnTo>
                  <a:cubicBezTo>
                    <a:pt x="9" y="1493"/>
                    <a:pt x="3" y="1626"/>
                    <a:pt x="14" y="1763"/>
                  </a:cubicBezTo>
                  <a:cubicBezTo>
                    <a:pt x="77" y="2244"/>
                    <a:pt x="412" y="2704"/>
                    <a:pt x="914" y="2767"/>
                  </a:cubicBezTo>
                  <a:cubicBezTo>
                    <a:pt x="962" y="2772"/>
                    <a:pt x="1010" y="2774"/>
                    <a:pt x="1056" y="2774"/>
                  </a:cubicBezTo>
                  <a:cubicBezTo>
                    <a:pt x="2217" y="2774"/>
                    <a:pt x="2789" y="1309"/>
                    <a:pt x="2065" y="424"/>
                  </a:cubicBezTo>
                  <a:cubicBezTo>
                    <a:pt x="1807" y="135"/>
                    <a:pt x="1480" y="1"/>
                    <a:pt x="1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2270050" y="2487050"/>
              <a:ext cx="74375" cy="132250"/>
            </a:xfrm>
            <a:custGeom>
              <a:rect b="b" l="l" r="r" t="t"/>
              <a:pathLst>
                <a:path extrusionOk="0" h="5290" w="2975">
                  <a:moveTo>
                    <a:pt x="2716" y="1"/>
                  </a:moveTo>
                  <a:cubicBezTo>
                    <a:pt x="2535" y="1"/>
                    <a:pt x="2296" y="133"/>
                    <a:pt x="2227" y="328"/>
                  </a:cubicBezTo>
                  <a:cubicBezTo>
                    <a:pt x="1704" y="1919"/>
                    <a:pt x="867" y="3362"/>
                    <a:pt x="135" y="4848"/>
                  </a:cubicBezTo>
                  <a:cubicBezTo>
                    <a:pt x="0" y="5130"/>
                    <a:pt x="152" y="5290"/>
                    <a:pt x="344" y="5290"/>
                  </a:cubicBezTo>
                  <a:cubicBezTo>
                    <a:pt x="479" y="5290"/>
                    <a:pt x="634" y="5210"/>
                    <a:pt x="721" y="5036"/>
                  </a:cubicBezTo>
                  <a:cubicBezTo>
                    <a:pt x="1495" y="3488"/>
                    <a:pt x="2353" y="1981"/>
                    <a:pt x="2918" y="307"/>
                  </a:cubicBezTo>
                  <a:cubicBezTo>
                    <a:pt x="2974" y="90"/>
                    <a:pt x="2865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2111775" y="2531850"/>
              <a:ext cx="282500" cy="188900"/>
            </a:xfrm>
            <a:custGeom>
              <a:rect b="b" l="l" r="r" t="t"/>
              <a:pathLst>
                <a:path extrusionOk="0" h="7556" w="11300">
                  <a:moveTo>
                    <a:pt x="2383" y="1"/>
                  </a:moveTo>
                  <a:cubicBezTo>
                    <a:pt x="2377" y="1"/>
                    <a:pt x="2371" y="1"/>
                    <a:pt x="2365" y="1"/>
                  </a:cubicBezTo>
                  <a:cubicBezTo>
                    <a:pt x="1005" y="64"/>
                    <a:pt x="461" y="1236"/>
                    <a:pt x="63" y="2407"/>
                  </a:cubicBezTo>
                  <a:cubicBezTo>
                    <a:pt x="0" y="2575"/>
                    <a:pt x="63" y="2700"/>
                    <a:pt x="189" y="2742"/>
                  </a:cubicBezTo>
                  <a:cubicBezTo>
                    <a:pt x="3181" y="4269"/>
                    <a:pt x="5922" y="6194"/>
                    <a:pt x="8977" y="7534"/>
                  </a:cubicBezTo>
                  <a:cubicBezTo>
                    <a:pt x="9003" y="7549"/>
                    <a:pt x="9033" y="7556"/>
                    <a:pt x="9064" y="7556"/>
                  </a:cubicBezTo>
                  <a:cubicBezTo>
                    <a:pt x="9158" y="7556"/>
                    <a:pt x="9264" y="7497"/>
                    <a:pt x="9311" y="7450"/>
                  </a:cubicBezTo>
                  <a:cubicBezTo>
                    <a:pt x="10190" y="6780"/>
                    <a:pt x="10881" y="5964"/>
                    <a:pt x="11278" y="4918"/>
                  </a:cubicBezTo>
                  <a:cubicBezTo>
                    <a:pt x="11299" y="4813"/>
                    <a:pt x="11299" y="4688"/>
                    <a:pt x="11236" y="4604"/>
                  </a:cubicBezTo>
                  <a:cubicBezTo>
                    <a:pt x="10923" y="4311"/>
                    <a:pt x="10546" y="4207"/>
                    <a:pt x="10148" y="4060"/>
                  </a:cubicBezTo>
                  <a:cubicBezTo>
                    <a:pt x="10120" y="4050"/>
                    <a:pt x="10091" y="4045"/>
                    <a:pt x="10062" y="4045"/>
                  </a:cubicBezTo>
                  <a:cubicBezTo>
                    <a:pt x="9745" y="4045"/>
                    <a:pt x="9408" y="4618"/>
                    <a:pt x="9772" y="4772"/>
                  </a:cubicBezTo>
                  <a:cubicBezTo>
                    <a:pt x="10044" y="4876"/>
                    <a:pt x="10713" y="4918"/>
                    <a:pt x="10420" y="5504"/>
                  </a:cubicBezTo>
                  <a:cubicBezTo>
                    <a:pt x="10234" y="5876"/>
                    <a:pt x="9701" y="6695"/>
                    <a:pt x="9173" y="6695"/>
                  </a:cubicBezTo>
                  <a:cubicBezTo>
                    <a:pt x="9107" y="6695"/>
                    <a:pt x="9042" y="6683"/>
                    <a:pt x="8977" y="6655"/>
                  </a:cubicBezTo>
                  <a:cubicBezTo>
                    <a:pt x="7889" y="6174"/>
                    <a:pt x="6863" y="5567"/>
                    <a:pt x="5817" y="5002"/>
                  </a:cubicBezTo>
                  <a:cubicBezTo>
                    <a:pt x="4146" y="4035"/>
                    <a:pt x="2513" y="3030"/>
                    <a:pt x="808" y="2154"/>
                  </a:cubicBezTo>
                  <a:lnTo>
                    <a:pt x="808" y="2154"/>
                  </a:lnTo>
                  <a:cubicBezTo>
                    <a:pt x="1013" y="1526"/>
                    <a:pt x="1321" y="750"/>
                    <a:pt x="2156" y="712"/>
                  </a:cubicBezTo>
                  <a:cubicBezTo>
                    <a:pt x="2486" y="712"/>
                    <a:pt x="2795" y="1"/>
                    <a:pt x="2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2062075" y="2610975"/>
              <a:ext cx="258950" cy="351375"/>
            </a:xfrm>
            <a:custGeom>
              <a:rect b="b" l="l" r="r" t="t"/>
              <a:pathLst>
                <a:path extrusionOk="0" h="14055" w="10358">
                  <a:moveTo>
                    <a:pt x="4299" y="0"/>
                  </a:moveTo>
                  <a:cubicBezTo>
                    <a:pt x="4122" y="0"/>
                    <a:pt x="3895" y="123"/>
                    <a:pt x="3830" y="309"/>
                  </a:cubicBezTo>
                  <a:cubicBezTo>
                    <a:pt x="2574" y="4159"/>
                    <a:pt x="775" y="7821"/>
                    <a:pt x="43" y="11817"/>
                  </a:cubicBezTo>
                  <a:cubicBezTo>
                    <a:pt x="1" y="11922"/>
                    <a:pt x="84" y="12027"/>
                    <a:pt x="189" y="12089"/>
                  </a:cubicBezTo>
                  <a:cubicBezTo>
                    <a:pt x="1361" y="12654"/>
                    <a:pt x="2595" y="13115"/>
                    <a:pt x="3600" y="13993"/>
                  </a:cubicBezTo>
                  <a:cubicBezTo>
                    <a:pt x="3643" y="14037"/>
                    <a:pt x="3695" y="14055"/>
                    <a:pt x="3750" y="14055"/>
                  </a:cubicBezTo>
                  <a:cubicBezTo>
                    <a:pt x="3905" y="14055"/>
                    <a:pt x="4082" y="13908"/>
                    <a:pt x="4144" y="13784"/>
                  </a:cubicBezTo>
                  <a:cubicBezTo>
                    <a:pt x="5441" y="11127"/>
                    <a:pt x="6382" y="8135"/>
                    <a:pt x="8119" y="5729"/>
                  </a:cubicBezTo>
                  <a:cubicBezTo>
                    <a:pt x="8328" y="5436"/>
                    <a:pt x="10358" y="3071"/>
                    <a:pt x="9270" y="2862"/>
                  </a:cubicBezTo>
                  <a:cubicBezTo>
                    <a:pt x="9254" y="2859"/>
                    <a:pt x="9237" y="2858"/>
                    <a:pt x="9221" y="2858"/>
                  </a:cubicBezTo>
                  <a:cubicBezTo>
                    <a:pt x="8859" y="2858"/>
                    <a:pt x="8492" y="3492"/>
                    <a:pt x="8872" y="3553"/>
                  </a:cubicBezTo>
                  <a:cubicBezTo>
                    <a:pt x="8872" y="3552"/>
                    <a:pt x="8871" y="3552"/>
                    <a:pt x="8871" y="3552"/>
                  </a:cubicBezTo>
                  <a:cubicBezTo>
                    <a:pt x="8713" y="3552"/>
                    <a:pt x="6968" y="6358"/>
                    <a:pt x="6759" y="6754"/>
                  </a:cubicBezTo>
                  <a:cubicBezTo>
                    <a:pt x="5633" y="8812"/>
                    <a:pt x="4795" y="11015"/>
                    <a:pt x="3794" y="13110"/>
                  </a:cubicBezTo>
                  <a:lnTo>
                    <a:pt x="3794" y="13110"/>
                  </a:lnTo>
                  <a:cubicBezTo>
                    <a:pt x="3158" y="12618"/>
                    <a:pt x="2439" y="12278"/>
                    <a:pt x="1675" y="11922"/>
                  </a:cubicBezTo>
                  <a:cubicBezTo>
                    <a:pt x="838" y="11524"/>
                    <a:pt x="754" y="11315"/>
                    <a:pt x="1005" y="10353"/>
                  </a:cubicBezTo>
                  <a:cubicBezTo>
                    <a:pt x="1172" y="9579"/>
                    <a:pt x="1424" y="8783"/>
                    <a:pt x="1675" y="8030"/>
                  </a:cubicBezTo>
                  <a:cubicBezTo>
                    <a:pt x="2512" y="5436"/>
                    <a:pt x="3641" y="2925"/>
                    <a:pt x="4499" y="351"/>
                  </a:cubicBezTo>
                  <a:cubicBezTo>
                    <a:pt x="4579" y="102"/>
                    <a:pt x="4459" y="0"/>
                    <a:pt x="4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360600" y="2342275"/>
              <a:ext cx="73950" cy="287600"/>
            </a:xfrm>
            <a:custGeom>
              <a:rect b="b" l="l" r="r" t="t"/>
              <a:pathLst>
                <a:path extrusionOk="0" h="11504" w="2958">
                  <a:moveTo>
                    <a:pt x="1756" y="0"/>
                  </a:moveTo>
                  <a:cubicBezTo>
                    <a:pt x="1660" y="0"/>
                    <a:pt x="1552" y="89"/>
                    <a:pt x="1535" y="177"/>
                  </a:cubicBezTo>
                  <a:cubicBezTo>
                    <a:pt x="1137" y="1621"/>
                    <a:pt x="2246" y="3211"/>
                    <a:pt x="2476" y="4613"/>
                  </a:cubicBezTo>
                  <a:cubicBezTo>
                    <a:pt x="2853" y="7040"/>
                    <a:pt x="1032" y="9216"/>
                    <a:pt x="49" y="11267"/>
                  </a:cubicBezTo>
                  <a:cubicBezTo>
                    <a:pt x="1" y="11423"/>
                    <a:pt x="77" y="11504"/>
                    <a:pt x="171" y="11504"/>
                  </a:cubicBezTo>
                  <a:cubicBezTo>
                    <a:pt x="240" y="11504"/>
                    <a:pt x="318" y="11460"/>
                    <a:pt x="363" y="11371"/>
                  </a:cubicBezTo>
                  <a:cubicBezTo>
                    <a:pt x="1200" y="9655"/>
                    <a:pt x="2455" y="8003"/>
                    <a:pt x="2790" y="6098"/>
                  </a:cubicBezTo>
                  <a:cubicBezTo>
                    <a:pt x="2957" y="5136"/>
                    <a:pt x="2853" y="4215"/>
                    <a:pt x="2581" y="3274"/>
                  </a:cubicBezTo>
                  <a:cubicBezTo>
                    <a:pt x="2477" y="2902"/>
                    <a:pt x="1741" y="427"/>
                    <a:pt x="1864" y="427"/>
                  </a:cubicBezTo>
                  <a:cubicBezTo>
                    <a:pt x="1866" y="427"/>
                    <a:pt x="1868" y="427"/>
                    <a:pt x="1869" y="428"/>
                  </a:cubicBezTo>
                  <a:cubicBezTo>
                    <a:pt x="1880" y="431"/>
                    <a:pt x="1891" y="432"/>
                    <a:pt x="1903" y="432"/>
                  </a:cubicBezTo>
                  <a:cubicBezTo>
                    <a:pt x="2081" y="432"/>
                    <a:pt x="2255" y="132"/>
                    <a:pt x="2058" y="72"/>
                  </a:cubicBezTo>
                  <a:cubicBezTo>
                    <a:pt x="1974" y="52"/>
                    <a:pt x="1869" y="31"/>
                    <a:pt x="1807" y="10"/>
                  </a:cubicBezTo>
                  <a:cubicBezTo>
                    <a:pt x="1790" y="3"/>
                    <a:pt x="1773" y="0"/>
                    <a:pt x="1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2106550" y="2544850"/>
              <a:ext cx="268375" cy="151875"/>
            </a:xfrm>
            <a:custGeom>
              <a:rect b="b" l="l" r="r" t="t"/>
              <a:pathLst>
                <a:path extrusionOk="0" h="6075" w="10735">
                  <a:moveTo>
                    <a:pt x="2823" y="0"/>
                  </a:moveTo>
                  <a:cubicBezTo>
                    <a:pt x="2019" y="0"/>
                    <a:pt x="1101" y="319"/>
                    <a:pt x="628" y="1008"/>
                  </a:cubicBezTo>
                  <a:cubicBezTo>
                    <a:pt x="0" y="1950"/>
                    <a:pt x="1570" y="2578"/>
                    <a:pt x="2155" y="2808"/>
                  </a:cubicBezTo>
                  <a:cubicBezTo>
                    <a:pt x="4039" y="3582"/>
                    <a:pt x="5503" y="5005"/>
                    <a:pt x="7303" y="5863"/>
                  </a:cubicBezTo>
                  <a:cubicBezTo>
                    <a:pt x="7611" y="6007"/>
                    <a:pt x="7888" y="6075"/>
                    <a:pt x="8166" y="6075"/>
                  </a:cubicBezTo>
                  <a:cubicBezTo>
                    <a:pt x="8390" y="6075"/>
                    <a:pt x="8615" y="6030"/>
                    <a:pt x="8854" y="5944"/>
                  </a:cubicBezTo>
                  <a:lnTo>
                    <a:pt x="8854" y="5944"/>
                  </a:lnTo>
                  <a:cubicBezTo>
                    <a:pt x="9631" y="5839"/>
                    <a:pt x="10163" y="5385"/>
                    <a:pt x="10629" y="4733"/>
                  </a:cubicBezTo>
                  <a:cubicBezTo>
                    <a:pt x="10671" y="4649"/>
                    <a:pt x="10734" y="4524"/>
                    <a:pt x="10629" y="4482"/>
                  </a:cubicBezTo>
                  <a:cubicBezTo>
                    <a:pt x="10609" y="4482"/>
                    <a:pt x="10609" y="4440"/>
                    <a:pt x="10567" y="4440"/>
                  </a:cubicBezTo>
                  <a:cubicBezTo>
                    <a:pt x="10561" y="4437"/>
                    <a:pt x="10554" y="4436"/>
                    <a:pt x="10547" y="4436"/>
                  </a:cubicBezTo>
                  <a:cubicBezTo>
                    <a:pt x="10503" y="4436"/>
                    <a:pt x="10438" y="4485"/>
                    <a:pt x="10420" y="4503"/>
                  </a:cubicBezTo>
                  <a:cubicBezTo>
                    <a:pt x="9939" y="4837"/>
                    <a:pt x="9520" y="5235"/>
                    <a:pt x="9039" y="5549"/>
                  </a:cubicBezTo>
                  <a:cubicBezTo>
                    <a:pt x="9031" y="5554"/>
                    <a:pt x="9022" y="5559"/>
                    <a:pt x="9013" y="5564"/>
                  </a:cubicBezTo>
                  <a:lnTo>
                    <a:pt x="9013" y="5564"/>
                  </a:lnTo>
                  <a:cubicBezTo>
                    <a:pt x="8901" y="5582"/>
                    <a:pt x="8784" y="5591"/>
                    <a:pt x="8663" y="5591"/>
                  </a:cubicBezTo>
                  <a:cubicBezTo>
                    <a:pt x="8586" y="5591"/>
                    <a:pt x="8517" y="5653"/>
                    <a:pt x="8477" y="5726"/>
                  </a:cubicBezTo>
                  <a:lnTo>
                    <a:pt x="8477" y="5726"/>
                  </a:lnTo>
                  <a:cubicBezTo>
                    <a:pt x="8449" y="5728"/>
                    <a:pt x="8422" y="5729"/>
                    <a:pt x="8394" y="5729"/>
                  </a:cubicBezTo>
                  <a:cubicBezTo>
                    <a:pt x="7752" y="5729"/>
                    <a:pt x="7090" y="5286"/>
                    <a:pt x="6591" y="5005"/>
                  </a:cubicBezTo>
                  <a:cubicBezTo>
                    <a:pt x="5733" y="4482"/>
                    <a:pt x="4980" y="3812"/>
                    <a:pt x="4080" y="3331"/>
                  </a:cubicBezTo>
                  <a:cubicBezTo>
                    <a:pt x="3390" y="2913"/>
                    <a:pt x="2637" y="2599"/>
                    <a:pt x="1904" y="2285"/>
                  </a:cubicBezTo>
                  <a:cubicBezTo>
                    <a:pt x="1067" y="1929"/>
                    <a:pt x="754" y="946"/>
                    <a:pt x="1779" y="548"/>
                  </a:cubicBezTo>
                  <a:cubicBezTo>
                    <a:pt x="2044" y="449"/>
                    <a:pt x="2348" y="389"/>
                    <a:pt x="2629" y="389"/>
                  </a:cubicBezTo>
                  <a:cubicBezTo>
                    <a:pt x="2703" y="389"/>
                    <a:pt x="2776" y="393"/>
                    <a:pt x="2846" y="402"/>
                  </a:cubicBezTo>
                  <a:cubicBezTo>
                    <a:pt x="3034" y="402"/>
                    <a:pt x="3202" y="25"/>
                    <a:pt x="2971" y="4"/>
                  </a:cubicBezTo>
                  <a:cubicBezTo>
                    <a:pt x="2922" y="2"/>
                    <a:pt x="2873" y="0"/>
                    <a:pt x="2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2078300" y="2627450"/>
              <a:ext cx="101975" cy="306150"/>
            </a:xfrm>
            <a:custGeom>
              <a:rect b="b" l="l" r="r" t="t"/>
              <a:pathLst>
                <a:path extrusionOk="0" h="12246" w="4079">
                  <a:moveTo>
                    <a:pt x="3940" y="0"/>
                  </a:moveTo>
                  <a:cubicBezTo>
                    <a:pt x="3854" y="0"/>
                    <a:pt x="3747" y="64"/>
                    <a:pt x="3725" y="173"/>
                  </a:cubicBezTo>
                  <a:cubicBezTo>
                    <a:pt x="3118" y="1952"/>
                    <a:pt x="2553" y="3710"/>
                    <a:pt x="2051" y="5509"/>
                  </a:cubicBezTo>
                  <a:cubicBezTo>
                    <a:pt x="1653" y="6953"/>
                    <a:pt x="712" y="8166"/>
                    <a:pt x="440" y="9589"/>
                  </a:cubicBezTo>
                  <a:cubicBezTo>
                    <a:pt x="251" y="10573"/>
                    <a:pt x="1005" y="11242"/>
                    <a:pt x="1758" y="11661"/>
                  </a:cubicBezTo>
                  <a:cubicBezTo>
                    <a:pt x="2094" y="11845"/>
                    <a:pt x="2698" y="12245"/>
                    <a:pt x="3184" y="12245"/>
                  </a:cubicBezTo>
                  <a:cubicBezTo>
                    <a:pt x="3304" y="12245"/>
                    <a:pt x="3416" y="12221"/>
                    <a:pt x="3516" y="12163"/>
                  </a:cubicBezTo>
                  <a:cubicBezTo>
                    <a:pt x="3675" y="12074"/>
                    <a:pt x="3699" y="11821"/>
                    <a:pt x="3564" y="11821"/>
                  </a:cubicBezTo>
                  <a:cubicBezTo>
                    <a:pt x="3539" y="11821"/>
                    <a:pt x="3509" y="11829"/>
                    <a:pt x="3474" y="11849"/>
                  </a:cubicBezTo>
                  <a:cubicBezTo>
                    <a:pt x="3418" y="11879"/>
                    <a:pt x="3351" y="11893"/>
                    <a:pt x="3274" y="11893"/>
                  </a:cubicBezTo>
                  <a:cubicBezTo>
                    <a:pt x="2719" y="11893"/>
                    <a:pt x="1699" y="11175"/>
                    <a:pt x="1423" y="10991"/>
                  </a:cubicBezTo>
                  <a:cubicBezTo>
                    <a:pt x="0" y="10008"/>
                    <a:pt x="1214" y="8271"/>
                    <a:pt x="1800" y="7162"/>
                  </a:cubicBezTo>
                  <a:cubicBezTo>
                    <a:pt x="2281" y="6199"/>
                    <a:pt x="2469" y="5091"/>
                    <a:pt x="2783" y="4044"/>
                  </a:cubicBezTo>
                  <a:cubicBezTo>
                    <a:pt x="3181" y="2747"/>
                    <a:pt x="3620" y="1471"/>
                    <a:pt x="4039" y="173"/>
                  </a:cubicBezTo>
                  <a:cubicBezTo>
                    <a:pt x="4079" y="54"/>
                    <a:pt x="4018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34"/>
          <p:cNvSpPr/>
          <p:nvPr/>
        </p:nvSpPr>
        <p:spPr>
          <a:xfrm>
            <a:off x="2422325" y="4856372"/>
            <a:ext cx="637245" cy="597273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34"/>
          <p:cNvGrpSpPr/>
          <p:nvPr/>
        </p:nvGrpSpPr>
        <p:grpSpPr>
          <a:xfrm>
            <a:off x="3278818" y="5"/>
            <a:ext cx="530443" cy="526837"/>
            <a:chOff x="2942175" y="1715156"/>
            <a:chExt cx="637245" cy="666714"/>
          </a:xfrm>
        </p:grpSpPr>
        <p:sp>
          <p:nvSpPr>
            <p:cNvPr id="367" name="Google Shape;367;p34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34"/>
          <p:cNvGrpSpPr/>
          <p:nvPr/>
        </p:nvGrpSpPr>
        <p:grpSpPr>
          <a:xfrm rot="-1918137">
            <a:off x="8133946" y="457589"/>
            <a:ext cx="250619" cy="993451"/>
            <a:chOff x="5896850" y="2807000"/>
            <a:chExt cx="250600" cy="993375"/>
          </a:xfrm>
        </p:grpSpPr>
        <p:sp>
          <p:nvSpPr>
            <p:cNvPr id="372" name="Google Shape;372;p34"/>
            <p:cNvSpPr/>
            <p:nvPr/>
          </p:nvSpPr>
          <p:spPr>
            <a:xfrm>
              <a:off x="5896850" y="2807000"/>
              <a:ext cx="250600" cy="993375"/>
            </a:xfrm>
            <a:custGeom>
              <a:rect b="b" l="l" r="r" t="t"/>
              <a:pathLst>
                <a:path extrusionOk="0" h="39735" w="10024">
                  <a:moveTo>
                    <a:pt x="5635" y="1005"/>
                  </a:moveTo>
                  <a:cubicBezTo>
                    <a:pt x="6112" y="1005"/>
                    <a:pt x="6320" y="3769"/>
                    <a:pt x="6362" y="4144"/>
                  </a:cubicBezTo>
                  <a:cubicBezTo>
                    <a:pt x="7491" y="11927"/>
                    <a:pt x="6885" y="19878"/>
                    <a:pt x="8119" y="27662"/>
                  </a:cubicBezTo>
                  <a:cubicBezTo>
                    <a:pt x="8642" y="31010"/>
                    <a:pt x="9375" y="34399"/>
                    <a:pt x="8349" y="37726"/>
                  </a:cubicBezTo>
                  <a:cubicBezTo>
                    <a:pt x="8119" y="38542"/>
                    <a:pt x="6048" y="38563"/>
                    <a:pt x="5420" y="38668"/>
                  </a:cubicBezTo>
                  <a:cubicBezTo>
                    <a:pt x="5034" y="38738"/>
                    <a:pt x="3415" y="39160"/>
                    <a:pt x="2863" y="39160"/>
                  </a:cubicBezTo>
                  <a:cubicBezTo>
                    <a:pt x="2756" y="39160"/>
                    <a:pt x="2689" y="39144"/>
                    <a:pt x="2679" y="39107"/>
                  </a:cubicBezTo>
                  <a:cubicBezTo>
                    <a:pt x="2574" y="38710"/>
                    <a:pt x="2491" y="38291"/>
                    <a:pt x="2386" y="37914"/>
                  </a:cubicBezTo>
                  <a:cubicBezTo>
                    <a:pt x="2381" y="37891"/>
                    <a:pt x="2374" y="37870"/>
                    <a:pt x="2365" y="37852"/>
                  </a:cubicBezTo>
                  <a:lnTo>
                    <a:pt x="2365" y="37852"/>
                  </a:lnTo>
                  <a:cubicBezTo>
                    <a:pt x="2365" y="37852"/>
                    <a:pt x="2365" y="37852"/>
                    <a:pt x="2365" y="37852"/>
                  </a:cubicBezTo>
                  <a:cubicBezTo>
                    <a:pt x="984" y="34378"/>
                    <a:pt x="1905" y="30696"/>
                    <a:pt x="1737" y="27076"/>
                  </a:cubicBezTo>
                  <a:cubicBezTo>
                    <a:pt x="1549" y="22661"/>
                    <a:pt x="1193" y="18267"/>
                    <a:pt x="1193" y="13852"/>
                  </a:cubicBezTo>
                  <a:cubicBezTo>
                    <a:pt x="1193" y="10149"/>
                    <a:pt x="22" y="6341"/>
                    <a:pt x="921" y="2700"/>
                  </a:cubicBezTo>
                  <a:cubicBezTo>
                    <a:pt x="1298" y="1235"/>
                    <a:pt x="2470" y="1131"/>
                    <a:pt x="3746" y="1089"/>
                  </a:cubicBezTo>
                  <a:cubicBezTo>
                    <a:pt x="4374" y="1047"/>
                    <a:pt x="5002" y="1047"/>
                    <a:pt x="5629" y="1005"/>
                  </a:cubicBezTo>
                  <a:cubicBezTo>
                    <a:pt x="5631" y="1005"/>
                    <a:pt x="5633" y="1005"/>
                    <a:pt x="5635" y="1005"/>
                  </a:cubicBezTo>
                  <a:close/>
                  <a:moveTo>
                    <a:pt x="6173" y="398"/>
                  </a:moveTo>
                  <a:cubicBezTo>
                    <a:pt x="4269" y="608"/>
                    <a:pt x="1633" y="1"/>
                    <a:pt x="628" y="2093"/>
                  </a:cubicBezTo>
                  <a:cubicBezTo>
                    <a:pt x="1" y="3411"/>
                    <a:pt x="43" y="5106"/>
                    <a:pt x="84" y="6529"/>
                  </a:cubicBezTo>
                  <a:cubicBezTo>
                    <a:pt x="168" y="8621"/>
                    <a:pt x="482" y="10714"/>
                    <a:pt x="608" y="12806"/>
                  </a:cubicBezTo>
                  <a:cubicBezTo>
                    <a:pt x="775" y="15066"/>
                    <a:pt x="691" y="17409"/>
                    <a:pt x="796" y="19669"/>
                  </a:cubicBezTo>
                  <a:cubicBezTo>
                    <a:pt x="900" y="22054"/>
                    <a:pt x="1047" y="24461"/>
                    <a:pt x="1152" y="26846"/>
                  </a:cubicBezTo>
                  <a:cubicBezTo>
                    <a:pt x="1340" y="30696"/>
                    <a:pt x="398" y="34588"/>
                    <a:pt x="1842" y="38249"/>
                  </a:cubicBezTo>
                  <a:cubicBezTo>
                    <a:pt x="1849" y="38262"/>
                    <a:pt x="1856" y="38273"/>
                    <a:pt x="1864" y="38283"/>
                  </a:cubicBezTo>
                  <a:lnTo>
                    <a:pt x="1864" y="38283"/>
                  </a:lnTo>
                  <a:cubicBezTo>
                    <a:pt x="1964" y="38727"/>
                    <a:pt x="2079" y="39140"/>
                    <a:pt x="2177" y="39588"/>
                  </a:cubicBezTo>
                  <a:cubicBezTo>
                    <a:pt x="2198" y="39651"/>
                    <a:pt x="2261" y="39735"/>
                    <a:pt x="2365" y="39735"/>
                  </a:cubicBezTo>
                  <a:cubicBezTo>
                    <a:pt x="4123" y="39651"/>
                    <a:pt x="5901" y="39191"/>
                    <a:pt x="7596" y="38814"/>
                  </a:cubicBezTo>
                  <a:cubicBezTo>
                    <a:pt x="8140" y="38689"/>
                    <a:pt x="8642" y="38438"/>
                    <a:pt x="8851" y="37873"/>
                  </a:cubicBezTo>
                  <a:cubicBezTo>
                    <a:pt x="10023" y="34629"/>
                    <a:pt x="9291" y="31072"/>
                    <a:pt x="8747" y="27808"/>
                  </a:cubicBezTo>
                  <a:cubicBezTo>
                    <a:pt x="8035" y="23435"/>
                    <a:pt x="7994" y="18979"/>
                    <a:pt x="7805" y="14543"/>
                  </a:cubicBezTo>
                  <a:cubicBezTo>
                    <a:pt x="7596" y="9877"/>
                    <a:pt x="7282" y="5169"/>
                    <a:pt x="6362" y="566"/>
                  </a:cubicBezTo>
                  <a:cubicBezTo>
                    <a:pt x="6341" y="482"/>
                    <a:pt x="6278" y="398"/>
                    <a:pt x="6173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995725" y="3693450"/>
              <a:ext cx="70125" cy="52475"/>
            </a:xfrm>
            <a:custGeom>
              <a:rect b="b" l="l" r="r" t="t"/>
              <a:pathLst>
                <a:path extrusionOk="0" h="2099" w="2805">
                  <a:moveTo>
                    <a:pt x="1243" y="576"/>
                  </a:moveTo>
                  <a:cubicBezTo>
                    <a:pt x="1358" y="576"/>
                    <a:pt x="1469" y="601"/>
                    <a:pt x="1570" y="615"/>
                  </a:cubicBezTo>
                  <a:cubicBezTo>
                    <a:pt x="1737" y="636"/>
                    <a:pt x="1842" y="699"/>
                    <a:pt x="1967" y="804"/>
                  </a:cubicBezTo>
                  <a:cubicBezTo>
                    <a:pt x="2051" y="845"/>
                    <a:pt x="2051" y="845"/>
                    <a:pt x="2072" y="929"/>
                  </a:cubicBezTo>
                  <a:cubicBezTo>
                    <a:pt x="2093" y="950"/>
                    <a:pt x="2093" y="1013"/>
                    <a:pt x="2093" y="1013"/>
                  </a:cubicBezTo>
                  <a:cubicBezTo>
                    <a:pt x="2093" y="1013"/>
                    <a:pt x="2079" y="1040"/>
                    <a:pt x="2085" y="1040"/>
                  </a:cubicBezTo>
                  <a:cubicBezTo>
                    <a:pt x="2086" y="1040"/>
                    <a:pt x="2089" y="1038"/>
                    <a:pt x="2093" y="1034"/>
                  </a:cubicBezTo>
                  <a:lnTo>
                    <a:pt x="2093" y="1034"/>
                  </a:lnTo>
                  <a:cubicBezTo>
                    <a:pt x="2051" y="1117"/>
                    <a:pt x="1967" y="1159"/>
                    <a:pt x="1863" y="1264"/>
                  </a:cubicBezTo>
                  <a:cubicBezTo>
                    <a:pt x="1779" y="1348"/>
                    <a:pt x="1674" y="1473"/>
                    <a:pt x="1570" y="1473"/>
                  </a:cubicBezTo>
                  <a:cubicBezTo>
                    <a:pt x="1559" y="1474"/>
                    <a:pt x="1547" y="1475"/>
                    <a:pt x="1536" y="1475"/>
                  </a:cubicBezTo>
                  <a:cubicBezTo>
                    <a:pt x="1370" y="1475"/>
                    <a:pt x="1142" y="1342"/>
                    <a:pt x="1005" y="1264"/>
                  </a:cubicBezTo>
                  <a:cubicBezTo>
                    <a:pt x="996" y="1260"/>
                    <a:pt x="987" y="1256"/>
                    <a:pt x="977" y="1253"/>
                  </a:cubicBezTo>
                  <a:lnTo>
                    <a:pt x="977" y="1253"/>
                  </a:lnTo>
                  <a:cubicBezTo>
                    <a:pt x="948" y="1230"/>
                    <a:pt x="911" y="1220"/>
                    <a:pt x="871" y="1220"/>
                  </a:cubicBezTo>
                  <a:cubicBezTo>
                    <a:pt x="860" y="1220"/>
                    <a:pt x="847" y="1221"/>
                    <a:pt x="835" y="1223"/>
                  </a:cubicBezTo>
                  <a:lnTo>
                    <a:pt x="835" y="1223"/>
                  </a:lnTo>
                  <a:cubicBezTo>
                    <a:pt x="789" y="1119"/>
                    <a:pt x="752" y="1014"/>
                    <a:pt x="733" y="908"/>
                  </a:cubicBezTo>
                  <a:cubicBezTo>
                    <a:pt x="733" y="824"/>
                    <a:pt x="733" y="783"/>
                    <a:pt x="775" y="720"/>
                  </a:cubicBezTo>
                  <a:cubicBezTo>
                    <a:pt x="775" y="724"/>
                    <a:pt x="775" y="726"/>
                    <a:pt x="777" y="726"/>
                  </a:cubicBezTo>
                  <a:cubicBezTo>
                    <a:pt x="782" y="726"/>
                    <a:pt x="795" y="699"/>
                    <a:pt x="795" y="699"/>
                  </a:cubicBezTo>
                  <a:lnTo>
                    <a:pt x="816" y="657"/>
                  </a:lnTo>
                  <a:lnTo>
                    <a:pt x="879" y="636"/>
                  </a:lnTo>
                  <a:cubicBezTo>
                    <a:pt x="942" y="615"/>
                    <a:pt x="1026" y="594"/>
                    <a:pt x="1088" y="594"/>
                  </a:cubicBezTo>
                  <a:cubicBezTo>
                    <a:pt x="1140" y="581"/>
                    <a:pt x="1192" y="576"/>
                    <a:pt x="1243" y="576"/>
                  </a:cubicBezTo>
                  <a:close/>
                  <a:moveTo>
                    <a:pt x="1464" y="1"/>
                  </a:moveTo>
                  <a:cubicBezTo>
                    <a:pt x="1151" y="1"/>
                    <a:pt x="839" y="94"/>
                    <a:pt x="586" y="280"/>
                  </a:cubicBezTo>
                  <a:cubicBezTo>
                    <a:pt x="0" y="720"/>
                    <a:pt x="210" y="1473"/>
                    <a:pt x="523" y="1996"/>
                  </a:cubicBezTo>
                  <a:cubicBezTo>
                    <a:pt x="568" y="2069"/>
                    <a:pt x="626" y="2098"/>
                    <a:pt x="688" y="2098"/>
                  </a:cubicBezTo>
                  <a:cubicBezTo>
                    <a:pt x="774" y="2098"/>
                    <a:pt x="867" y="2039"/>
                    <a:pt x="936" y="1962"/>
                  </a:cubicBezTo>
                  <a:lnTo>
                    <a:pt x="936" y="1962"/>
                  </a:lnTo>
                  <a:cubicBezTo>
                    <a:pt x="1069" y="2016"/>
                    <a:pt x="1201" y="2048"/>
                    <a:pt x="1335" y="2048"/>
                  </a:cubicBezTo>
                  <a:cubicBezTo>
                    <a:pt x="1505" y="2048"/>
                    <a:pt x="1679" y="1996"/>
                    <a:pt x="1863" y="1871"/>
                  </a:cubicBezTo>
                  <a:cubicBezTo>
                    <a:pt x="2155" y="1682"/>
                    <a:pt x="2469" y="1368"/>
                    <a:pt x="2595" y="1055"/>
                  </a:cubicBezTo>
                  <a:cubicBezTo>
                    <a:pt x="2804" y="594"/>
                    <a:pt x="2407" y="218"/>
                    <a:pt x="1988" y="92"/>
                  </a:cubicBezTo>
                  <a:cubicBezTo>
                    <a:pt x="1821" y="31"/>
                    <a:pt x="1642" y="1"/>
                    <a:pt x="1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5931375" y="3577000"/>
              <a:ext cx="73275" cy="14150"/>
            </a:xfrm>
            <a:custGeom>
              <a:rect b="b" l="l" r="r" t="t"/>
              <a:pathLst>
                <a:path extrusionOk="0" h="566" w="2931">
                  <a:moveTo>
                    <a:pt x="545" y="0"/>
                  </a:moveTo>
                  <a:cubicBezTo>
                    <a:pt x="252" y="0"/>
                    <a:pt x="1" y="565"/>
                    <a:pt x="356" y="565"/>
                  </a:cubicBezTo>
                  <a:lnTo>
                    <a:pt x="2365" y="565"/>
                  </a:lnTo>
                  <a:cubicBezTo>
                    <a:pt x="2658" y="565"/>
                    <a:pt x="293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935175" y="3544550"/>
              <a:ext cx="51150" cy="14700"/>
            </a:xfrm>
            <a:custGeom>
              <a:rect b="b" l="l" r="r" t="t"/>
              <a:pathLst>
                <a:path extrusionOk="0" h="588" w="2046">
                  <a:moveTo>
                    <a:pt x="506" y="1"/>
                  </a:moveTo>
                  <a:cubicBezTo>
                    <a:pt x="258" y="1"/>
                    <a:pt x="1" y="587"/>
                    <a:pt x="330" y="587"/>
                  </a:cubicBezTo>
                  <a:lnTo>
                    <a:pt x="1481" y="587"/>
                  </a:lnTo>
                  <a:cubicBezTo>
                    <a:pt x="1774" y="587"/>
                    <a:pt x="2046" y="1"/>
                    <a:pt x="1669" y="1"/>
                  </a:cubicBezTo>
                  <a:lnTo>
                    <a:pt x="518" y="1"/>
                  </a:lnTo>
                  <a:cubicBezTo>
                    <a:pt x="514" y="1"/>
                    <a:pt x="510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5935050" y="3507900"/>
              <a:ext cx="86050" cy="18375"/>
            </a:xfrm>
            <a:custGeom>
              <a:rect b="b" l="l" r="r" t="t"/>
              <a:pathLst>
                <a:path extrusionOk="0" h="735" w="3442">
                  <a:moveTo>
                    <a:pt x="3095" y="0"/>
                  </a:moveTo>
                  <a:cubicBezTo>
                    <a:pt x="3083" y="0"/>
                    <a:pt x="3069" y="1"/>
                    <a:pt x="3055" y="3"/>
                  </a:cubicBezTo>
                  <a:cubicBezTo>
                    <a:pt x="2218" y="149"/>
                    <a:pt x="1381" y="149"/>
                    <a:pt x="544" y="149"/>
                  </a:cubicBezTo>
                  <a:cubicBezTo>
                    <a:pt x="272" y="170"/>
                    <a:pt x="0" y="735"/>
                    <a:pt x="335" y="735"/>
                  </a:cubicBezTo>
                  <a:cubicBezTo>
                    <a:pt x="1235" y="735"/>
                    <a:pt x="2113" y="714"/>
                    <a:pt x="3013" y="588"/>
                  </a:cubicBezTo>
                  <a:cubicBezTo>
                    <a:pt x="3296" y="528"/>
                    <a:pt x="3442" y="0"/>
                    <a:pt x="3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927500" y="3480175"/>
              <a:ext cx="48375" cy="14200"/>
            </a:xfrm>
            <a:custGeom>
              <a:rect b="b" l="l" r="r" t="t"/>
              <a:pathLst>
                <a:path extrusionOk="0" h="568" w="1935">
                  <a:moveTo>
                    <a:pt x="507" y="1"/>
                  </a:moveTo>
                  <a:cubicBezTo>
                    <a:pt x="262" y="1"/>
                    <a:pt x="1" y="568"/>
                    <a:pt x="365" y="568"/>
                  </a:cubicBezTo>
                  <a:lnTo>
                    <a:pt x="1369" y="568"/>
                  </a:lnTo>
                  <a:cubicBezTo>
                    <a:pt x="1662" y="568"/>
                    <a:pt x="1934" y="3"/>
                    <a:pt x="1558" y="3"/>
                  </a:cubicBezTo>
                  <a:lnTo>
                    <a:pt x="532" y="3"/>
                  </a:lnTo>
                  <a:cubicBezTo>
                    <a:pt x="524" y="1"/>
                    <a:pt x="516" y="1"/>
                    <a:pt x="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5931375" y="3432575"/>
              <a:ext cx="78100" cy="22050"/>
            </a:xfrm>
            <a:custGeom>
              <a:rect b="b" l="l" r="r" t="t"/>
              <a:pathLst>
                <a:path extrusionOk="0" h="882" w="3124">
                  <a:moveTo>
                    <a:pt x="2886" y="1"/>
                  </a:moveTo>
                  <a:cubicBezTo>
                    <a:pt x="2858" y="1"/>
                    <a:pt x="2824" y="8"/>
                    <a:pt x="2784" y="23"/>
                  </a:cubicBezTo>
                  <a:cubicBezTo>
                    <a:pt x="2051" y="275"/>
                    <a:pt x="1319" y="295"/>
                    <a:pt x="566" y="295"/>
                  </a:cubicBezTo>
                  <a:cubicBezTo>
                    <a:pt x="252" y="295"/>
                    <a:pt x="1" y="881"/>
                    <a:pt x="356" y="881"/>
                  </a:cubicBezTo>
                  <a:cubicBezTo>
                    <a:pt x="1172" y="881"/>
                    <a:pt x="1947" y="881"/>
                    <a:pt x="2742" y="588"/>
                  </a:cubicBezTo>
                  <a:cubicBezTo>
                    <a:pt x="2966" y="495"/>
                    <a:pt x="3124" y="1"/>
                    <a:pt x="2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924050" y="3392875"/>
              <a:ext cx="48150" cy="14675"/>
            </a:xfrm>
            <a:custGeom>
              <a:rect b="b" l="l" r="r" t="t"/>
              <a:pathLst>
                <a:path extrusionOk="0" h="587" w="1926">
                  <a:moveTo>
                    <a:pt x="545" y="0"/>
                  </a:moveTo>
                  <a:cubicBezTo>
                    <a:pt x="252" y="0"/>
                    <a:pt x="1" y="586"/>
                    <a:pt x="356" y="586"/>
                  </a:cubicBezTo>
                  <a:lnTo>
                    <a:pt x="1382" y="586"/>
                  </a:lnTo>
                  <a:cubicBezTo>
                    <a:pt x="1675" y="586"/>
                    <a:pt x="1926" y="0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5925175" y="3353125"/>
              <a:ext cx="90450" cy="18450"/>
            </a:xfrm>
            <a:custGeom>
              <a:rect b="b" l="l" r="r" t="t"/>
              <a:pathLst>
                <a:path extrusionOk="0" h="738" w="3618">
                  <a:moveTo>
                    <a:pt x="3241" y="0"/>
                  </a:moveTo>
                  <a:cubicBezTo>
                    <a:pt x="2341" y="0"/>
                    <a:pt x="1420" y="21"/>
                    <a:pt x="500" y="168"/>
                  </a:cubicBezTo>
                  <a:cubicBezTo>
                    <a:pt x="222" y="207"/>
                    <a:pt x="0" y="737"/>
                    <a:pt x="265" y="737"/>
                  </a:cubicBezTo>
                  <a:cubicBezTo>
                    <a:pt x="279" y="737"/>
                    <a:pt x="295" y="736"/>
                    <a:pt x="311" y="732"/>
                  </a:cubicBezTo>
                  <a:cubicBezTo>
                    <a:pt x="1232" y="607"/>
                    <a:pt x="2153" y="607"/>
                    <a:pt x="3073" y="586"/>
                  </a:cubicBezTo>
                  <a:cubicBezTo>
                    <a:pt x="3345" y="586"/>
                    <a:pt x="3617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5920150" y="3313575"/>
              <a:ext cx="61400" cy="17750"/>
            </a:xfrm>
            <a:custGeom>
              <a:rect b="b" l="l" r="r" t="t"/>
              <a:pathLst>
                <a:path extrusionOk="0" h="710" w="2456">
                  <a:moveTo>
                    <a:pt x="2166" y="1"/>
                  </a:moveTo>
                  <a:cubicBezTo>
                    <a:pt x="2141" y="1"/>
                    <a:pt x="2113" y="5"/>
                    <a:pt x="2082" y="13"/>
                  </a:cubicBezTo>
                  <a:cubicBezTo>
                    <a:pt x="1877" y="87"/>
                    <a:pt x="1664" y="116"/>
                    <a:pt x="1447" y="116"/>
                  </a:cubicBezTo>
                  <a:cubicBezTo>
                    <a:pt x="1175" y="116"/>
                    <a:pt x="896" y="71"/>
                    <a:pt x="617" y="13"/>
                  </a:cubicBezTo>
                  <a:cubicBezTo>
                    <a:pt x="607" y="11"/>
                    <a:pt x="597" y="11"/>
                    <a:pt x="587" y="11"/>
                  </a:cubicBezTo>
                  <a:cubicBezTo>
                    <a:pt x="320" y="11"/>
                    <a:pt x="1" y="518"/>
                    <a:pt x="303" y="599"/>
                  </a:cubicBezTo>
                  <a:cubicBezTo>
                    <a:pt x="617" y="666"/>
                    <a:pt x="924" y="709"/>
                    <a:pt x="1232" y="709"/>
                  </a:cubicBezTo>
                  <a:cubicBezTo>
                    <a:pt x="1500" y="709"/>
                    <a:pt x="1768" y="677"/>
                    <a:pt x="2040" y="599"/>
                  </a:cubicBezTo>
                  <a:cubicBezTo>
                    <a:pt x="2310" y="522"/>
                    <a:pt x="2455" y="1"/>
                    <a:pt x="2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5916725" y="3256050"/>
              <a:ext cx="93600" cy="21775"/>
            </a:xfrm>
            <a:custGeom>
              <a:rect b="b" l="l" r="r" t="t"/>
              <a:pathLst>
                <a:path extrusionOk="0" h="871" w="3744">
                  <a:moveTo>
                    <a:pt x="3454" y="0"/>
                  </a:moveTo>
                  <a:cubicBezTo>
                    <a:pt x="3429" y="0"/>
                    <a:pt x="3401" y="4"/>
                    <a:pt x="3370" y="12"/>
                  </a:cubicBezTo>
                  <a:cubicBezTo>
                    <a:pt x="2470" y="305"/>
                    <a:pt x="1528" y="305"/>
                    <a:pt x="587" y="305"/>
                  </a:cubicBezTo>
                  <a:cubicBezTo>
                    <a:pt x="273" y="305"/>
                    <a:pt x="1" y="870"/>
                    <a:pt x="377" y="870"/>
                  </a:cubicBezTo>
                  <a:cubicBezTo>
                    <a:pt x="1361" y="870"/>
                    <a:pt x="2365" y="870"/>
                    <a:pt x="3328" y="577"/>
                  </a:cubicBezTo>
                  <a:cubicBezTo>
                    <a:pt x="3597" y="519"/>
                    <a:pt x="3743" y="0"/>
                    <a:pt x="3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5921550" y="3220250"/>
              <a:ext cx="50650" cy="18275"/>
            </a:xfrm>
            <a:custGeom>
              <a:rect b="b" l="l" r="r" t="t"/>
              <a:pathLst>
                <a:path extrusionOk="0" h="731" w="2026">
                  <a:moveTo>
                    <a:pt x="1670" y="1"/>
                  </a:moveTo>
                  <a:cubicBezTo>
                    <a:pt x="1189" y="1"/>
                    <a:pt x="749" y="42"/>
                    <a:pt x="310" y="168"/>
                  </a:cubicBezTo>
                  <a:cubicBezTo>
                    <a:pt x="143" y="210"/>
                    <a:pt x="17" y="356"/>
                    <a:pt x="17" y="524"/>
                  </a:cubicBezTo>
                  <a:cubicBezTo>
                    <a:pt x="0" y="640"/>
                    <a:pt x="64" y="731"/>
                    <a:pt x="164" y="731"/>
                  </a:cubicBezTo>
                  <a:cubicBezTo>
                    <a:pt x="190" y="731"/>
                    <a:pt x="218" y="725"/>
                    <a:pt x="247" y="712"/>
                  </a:cubicBezTo>
                  <a:cubicBezTo>
                    <a:pt x="645" y="586"/>
                    <a:pt x="1063" y="586"/>
                    <a:pt x="1482" y="586"/>
                  </a:cubicBezTo>
                  <a:cubicBezTo>
                    <a:pt x="1775" y="586"/>
                    <a:pt x="2026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5916725" y="3187600"/>
              <a:ext cx="75350" cy="18550"/>
            </a:xfrm>
            <a:custGeom>
              <a:rect b="b" l="l" r="r" t="t"/>
              <a:pathLst>
                <a:path extrusionOk="0" h="742" w="3014">
                  <a:moveTo>
                    <a:pt x="2712" y="1"/>
                  </a:moveTo>
                  <a:cubicBezTo>
                    <a:pt x="2689" y="1"/>
                    <a:pt x="2665" y="4"/>
                    <a:pt x="2637" y="9"/>
                  </a:cubicBezTo>
                  <a:cubicBezTo>
                    <a:pt x="2116" y="123"/>
                    <a:pt x="1570" y="136"/>
                    <a:pt x="1019" y="136"/>
                  </a:cubicBezTo>
                  <a:cubicBezTo>
                    <a:pt x="861" y="136"/>
                    <a:pt x="703" y="135"/>
                    <a:pt x="545" y="135"/>
                  </a:cubicBezTo>
                  <a:cubicBezTo>
                    <a:pt x="273" y="156"/>
                    <a:pt x="1" y="742"/>
                    <a:pt x="377" y="742"/>
                  </a:cubicBezTo>
                  <a:cubicBezTo>
                    <a:pt x="1110" y="742"/>
                    <a:pt x="1863" y="742"/>
                    <a:pt x="2595" y="574"/>
                  </a:cubicBezTo>
                  <a:cubicBezTo>
                    <a:pt x="2868" y="496"/>
                    <a:pt x="3014" y="1"/>
                    <a:pt x="2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913075" y="3155900"/>
              <a:ext cx="44475" cy="14150"/>
            </a:xfrm>
            <a:custGeom>
              <a:rect b="b" l="l" r="r" t="t"/>
              <a:pathLst>
                <a:path extrusionOk="0" h="566" w="1779">
                  <a:moveTo>
                    <a:pt x="544" y="1"/>
                  </a:moveTo>
                  <a:cubicBezTo>
                    <a:pt x="272" y="1"/>
                    <a:pt x="0" y="566"/>
                    <a:pt x="356" y="566"/>
                  </a:cubicBezTo>
                  <a:lnTo>
                    <a:pt x="1214" y="566"/>
                  </a:lnTo>
                  <a:cubicBezTo>
                    <a:pt x="1507" y="566"/>
                    <a:pt x="177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5905750" y="3112500"/>
              <a:ext cx="98900" cy="14675"/>
            </a:xfrm>
            <a:custGeom>
              <a:rect b="b" l="l" r="r" t="t"/>
              <a:pathLst>
                <a:path extrusionOk="0" h="587" w="3956">
                  <a:moveTo>
                    <a:pt x="544" y="0"/>
                  </a:moveTo>
                  <a:cubicBezTo>
                    <a:pt x="293" y="0"/>
                    <a:pt x="0" y="586"/>
                    <a:pt x="356" y="586"/>
                  </a:cubicBezTo>
                  <a:lnTo>
                    <a:pt x="3390" y="586"/>
                  </a:lnTo>
                  <a:cubicBezTo>
                    <a:pt x="3683" y="586"/>
                    <a:pt x="3955" y="0"/>
                    <a:pt x="3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5913075" y="3069600"/>
              <a:ext cx="48150" cy="14150"/>
            </a:xfrm>
            <a:custGeom>
              <a:rect b="b" l="l" r="r" t="t"/>
              <a:pathLst>
                <a:path extrusionOk="0" h="566" w="1926">
                  <a:moveTo>
                    <a:pt x="544" y="1"/>
                  </a:moveTo>
                  <a:cubicBezTo>
                    <a:pt x="272" y="1"/>
                    <a:pt x="0" y="565"/>
                    <a:pt x="356" y="565"/>
                  </a:cubicBezTo>
                  <a:lnTo>
                    <a:pt x="1381" y="565"/>
                  </a:lnTo>
                  <a:cubicBezTo>
                    <a:pt x="1674" y="565"/>
                    <a:pt x="1925" y="1"/>
                    <a:pt x="1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5905750" y="3036650"/>
              <a:ext cx="98900" cy="14675"/>
            </a:xfrm>
            <a:custGeom>
              <a:rect b="b" l="l" r="r" t="t"/>
              <a:pathLst>
                <a:path extrusionOk="0" h="587" w="3956">
                  <a:moveTo>
                    <a:pt x="544" y="0"/>
                  </a:moveTo>
                  <a:cubicBezTo>
                    <a:pt x="293" y="0"/>
                    <a:pt x="0" y="586"/>
                    <a:pt x="356" y="586"/>
                  </a:cubicBezTo>
                  <a:lnTo>
                    <a:pt x="3390" y="586"/>
                  </a:lnTo>
                  <a:cubicBezTo>
                    <a:pt x="3683" y="586"/>
                    <a:pt x="3955" y="0"/>
                    <a:pt x="3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5917250" y="3007875"/>
              <a:ext cx="32975" cy="14675"/>
            </a:xfrm>
            <a:custGeom>
              <a:rect b="b" l="l" r="r" t="t"/>
              <a:pathLst>
                <a:path extrusionOk="0" h="587" w="1319">
                  <a:moveTo>
                    <a:pt x="377" y="1"/>
                  </a:moveTo>
                  <a:cubicBezTo>
                    <a:pt x="210" y="1"/>
                    <a:pt x="64" y="168"/>
                    <a:pt x="43" y="293"/>
                  </a:cubicBezTo>
                  <a:cubicBezTo>
                    <a:pt x="1" y="419"/>
                    <a:pt x="43" y="586"/>
                    <a:pt x="189" y="586"/>
                  </a:cubicBezTo>
                  <a:lnTo>
                    <a:pt x="921" y="586"/>
                  </a:lnTo>
                  <a:cubicBezTo>
                    <a:pt x="1089" y="586"/>
                    <a:pt x="1235" y="419"/>
                    <a:pt x="1256" y="293"/>
                  </a:cubicBezTo>
                  <a:cubicBezTo>
                    <a:pt x="1319" y="168"/>
                    <a:pt x="1256" y="1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5905750" y="2953425"/>
              <a:ext cx="108900" cy="18375"/>
            </a:xfrm>
            <a:custGeom>
              <a:rect b="b" l="l" r="r" t="t"/>
              <a:pathLst>
                <a:path extrusionOk="0" h="735" w="4356">
                  <a:moveTo>
                    <a:pt x="4032" y="0"/>
                  </a:moveTo>
                  <a:cubicBezTo>
                    <a:pt x="4021" y="0"/>
                    <a:pt x="4009" y="1"/>
                    <a:pt x="3997" y="2"/>
                  </a:cubicBezTo>
                  <a:cubicBezTo>
                    <a:pt x="2846" y="149"/>
                    <a:pt x="1695" y="149"/>
                    <a:pt x="544" y="170"/>
                  </a:cubicBezTo>
                  <a:cubicBezTo>
                    <a:pt x="293" y="170"/>
                    <a:pt x="0" y="735"/>
                    <a:pt x="356" y="735"/>
                  </a:cubicBezTo>
                  <a:cubicBezTo>
                    <a:pt x="1507" y="735"/>
                    <a:pt x="2658" y="735"/>
                    <a:pt x="3809" y="588"/>
                  </a:cubicBezTo>
                  <a:cubicBezTo>
                    <a:pt x="4092" y="568"/>
                    <a:pt x="4355" y="0"/>
                    <a:pt x="4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6005125" y="3698700"/>
              <a:ext cx="57575" cy="44950"/>
            </a:xfrm>
            <a:custGeom>
              <a:rect b="b" l="l" r="r" t="t"/>
              <a:pathLst>
                <a:path extrusionOk="0" h="1798" w="2303">
                  <a:moveTo>
                    <a:pt x="960" y="584"/>
                  </a:moveTo>
                  <a:cubicBezTo>
                    <a:pt x="1150" y="584"/>
                    <a:pt x="1323" y="681"/>
                    <a:pt x="1466" y="824"/>
                  </a:cubicBezTo>
                  <a:cubicBezTo>
                    <a:pt x="1507" y="866"/>
                    <a:pt x="1549" y="949"/>
                    <a:pt x="1549" y="970"/>
                  </a:cubicBezTo>
                  <a:cubicBezTo>
                    <a:pt x="1549" y="1033"/>
                    <a:pt x="1507" y="1054"/>
                    <a:pt x="1445" y="1138"/>
                  </a:cubicBezTo>
                  <a:cubicBezTo>
                    <a:pt x="1345" y="1210"/>
                    <a:pt x="1245" y="1242"/>
                    <a:pt x="1152" y="1242"/>
                  </a:cubicBezTo>
                  <a:cubicBezTo>
                    <a:pt x="888" y="1242"/>
                    <a:pt x="666" y="995"/>
                    <a:pt x="582" y="731"/>
                  </a:cubicBezTo>
                  <a:lnTo>
                    <a:pt x="582" y="731"/>
                  </a:lnTo>
                  <a:cubicBezTo>
                    <a:pt x="626" y="625"/>
                    <a:pt x="711" y="594"/>
                    <a:pt x="859" y="594"/>
                  </a:cubicBezTo>
                  <a:cubicBezTo>
                    <a:pt x="893" y="587"/>
                    <a:pt x="927" y="584"/>
                    <a:pt x="960" y="584"/>
                  </a:cubicBezTo>
                  <a:close/>
                  <a:moveTo>
                    <a:pt x="1148" y="1"/>
                  </a:moveTo>
                  <a:cubicBezTo>
                    <a:pt x="1106" y="1"/>
                    <a:pt x="1065" y="3"/>
                    <a:pt x="1026" y="8"/>
                  </a:cubicBezTo>
                  <a:cubicBezTo>
                    <a:pt x="738" y="40"/>
                    <a:pt x="510" y="175"/>
                    <a:pt x="342" y="369"/>
                  </a:cubicBezTo>
                  <a:lnTo>
                    <a:pt x="342" y="369"/>
                  </a:lnTo>
                  <a:cubicBezTo>
                    <a:pt x="301" y="374"/>
                    <a:pt x="262" y="387"/>
                    <a:pt x="231" y="405"/>
                  </a:cubicBezTo>
                  <a:cubicBezTo>
                    <a:pt x="85" y="468"/>
                    <a:pt x="1" y="594"/>
                    <a:pt x="22" y="782"/>
                  </a:cubicBezTo>
                  <a:cubicBezTo>
                    <a:pt x="24" y="844"/>
                    <a:pt x="31" y="905"/>
                    <a:pt x="42" y="963"/>
                  </a:cubicBezTo>
                  <a:lnTo>
                    <a:pt x="42" y="963"/>
                  </a:lnTo>
                  <a:cubicBezTo>
                    <a:pt x="35" y="993"/>
                    <a:pt x="28" y="1023"/>
                    <a:pt x="22" y="1054"/>
                  </a:cubicBezTo>
                  <a:cubicBezTo>
                    <a:pt x="7" y="1175"/>
                    <a:pt x="68" y="1241"/>
                    <a:pt x="150" y="1261"/>
                  </a:cubicBezTo>
                  <a:lnTo>
                    <a:pt x="150" y="1261"/>
                  </a:lnTo>
                  <a:cubicBezTo>
                    <a:pt x="327" y="1584"/>
                    <a:pt x="662" y="1797"/>
                    <a:pt x="1022" y="1797"/>
                  </a:cubicBezTo>
                  <a:cubicBezTo>
                    <a:pt x="1183" y="1797"/>
                    <a:pt x="1349" y="1755"/>
                    <a:pt x="1507" y="1661"/>
                  </a:cubicBezTo>
                  <a:cubicBezTo>
                    <a:pt x="1905" y="1430"/>
                    <a:pt x="2303" y="928"/>
                    <a:pt x="2031" y="468"/>
                  </a:cubicBezTo>
                  <a:cubicBezTo>
                    <a:pt x="1882" y="152"/>
                    <a:pt x="1484" y="1"/>
                    <a:pt x="1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6030675" y="2832900"/>
              <a:ext cx="94800" cy="904900"/>
            </a:xfrm>
            <a:custGeom>
              <a:rect b="b" l="l" r="r" t="t"/>
              <a:pathLst>
                <a:path extrusionOk="0" h="36196" w="3792">
                  <a:moveTo>
                    <a:pt x="468" y="0"/>
                  </a:moveTo>
                  <a:cubicBezTo>
                    <a:pt x="258" y="0"/>
                    <a:pt x="1" y="315"/>
                    <a:pt x="130" y="492"/>
                  </a:cubicBezTo>
                  <a:cubicBezTo>
                    <a:pt x="841" y="1455"/>
                    <a:pt x="967" y="2940"/>
                    <a:pt x="1176" y="4091"/>
                  </a:cubicBezTo>
                  <a:cubicBezTo>
                    <a:pt x="1469" y="5849"/>
                    <a:pt x="1511" y="7627"/>
                    <a:pt x="1511" y="9406"/>
                  </a:cubicBezTo>
                  <a:cubicBezTo>
                    <a:pt x="1532" y="12356"/>
                    <a:pt x="1406" y="15327"/>
                    <a:pt x="1741" y="18277"/>
                  </a:cubicBezTo>
                  <a:cubicBezTo>
                    <a:pt x="2097" y="21311"/>
                    <a:pt x="2850" y="24282"/>
                    <a:pt x="3101" y="27358"/>
                  </a:cubicBezTo>
                  <a:cubicBezTo>
                    <a:pt x="3247" y="28886"/>
                    <a:pt x="2975" y="30434"/>
                    <a:pt x="3080" y="31982"/>
                  </a:cubicBezTo>
                  <a:cubicBezTo>
                    <a:pt x="3143" y="32819"/>
                    <a:pt x="3247" y="33656"/>
                    <a:pt x="3268" y="34493"/>
                  </a:cubicBezTo>
                  <a:cubicBezTo>
                    <a:pt x="3268" y="35100"/>
                    <a:pt x="3059" y="35456"/>
                    <a:pt x="3185" y="36042"/>
                  </a:cubicBezTo>
                  <a:cubicBezTo>
                    <a:pt x="3210" y="36151"/>
                    <a:pt x="3278" y="36195"/>
                    <a:pt x="3356" y="36195"/>
                  </a:cubicBezTo>
                  <a:cubicBezTo>
                    <a:pt x="3533" y="36195"/>
                    <a:pt x="3766" y="35972"/>
                    <a:pt x="3708" y="35770"/>
                  </a:cubicBezTo>
                  <a:cubicBezTo>
                    <a:pt x="3603" y="35351"/>
                    <a:pt x="3791" y="34409"/>
                    <a:pt x="3791" y="33949"/>
                  </a:cubicBezTo>
                  <a:cubicBezTo>
                    <a:pt x="3791" y="33342"/>
                    <a:pt x="3708" y="32757"/>
                    <a:pt x="3666" y="32171"/>
                  </a:cubicBezTo>
                  <a:cubicBezTo>
                    <a:pt x="3498" y="30622"/>
                    <a:pt x="3791" y="29095"/>
                    <a:pt x="3687" y="27567"/>
                  </a:cubicBezTo>
                  <a:cubicBezTo>
                    <a:pt x="3478" y="24345"/>
                    <a:pt x="2703" y="21207"/>
                    <a:pt x="2306" y="17984"/>
                  </a:cubicBezTo>
                  <a:cubicBezTo>
                    <a:pt x="1845" y="14616"/>
                    <a:pt x="2117" y="11163"/>
                    <a:pt x="2034" y="7795"/>
                  </a:cubicBezTo>
                  <a:cubicBezTo>
                    <a:pt x="2013" y="6288"/>
                    <a:pt x="1887" y="4803"/>
                    <a:pt x="1615" y="3338"/>
                  </a:cubicBezTo>
                  <a:cubicBezTo>
                    <a:pt x="1427" y="2271"/>
                    <a:pt x="1260" y="994"/>
                    <a:pt x="632" y="95"/>
                  </a:cubicBezTo>
                  <a:cubicBezTo>
                    <a:pt x="589" y="28"/>
                    <a:pt x="53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7565675" y="1156825"/>
            <a:ext cx="617382" cy="645933"/>
          </a:xfrm>
          <a:custGeom>
            <a:rect b="b" l="l" r="r" t="t"/>
            <a:pathLst>
              <a:path extrusionOk="0" h="8552" w="8174">
                <a:moveTo>
                  <a:pt x="2836" y="2059"/>
                </a:moveTo>
                <a:cubicBezTo>
                  <a:pt x="2869" y="2459"/>
                  <a:pt x="2836" y="2826"/>
                  <a:pt x="2636" y="3226"/>
                </a:cubicBezTo>
                <a:cubicBezTo>
                  <a:pt x="2369" y="2726"/>
                  <a:pt x="2703" y="2459"/>
                  <a:pt x="2836" y="2059"/>
                </a:cubicBezTo>
                <a:close/>
                <a:moveTo>
                  <a:pt x="5705" y="2626"/>
                </a:moveTo>
                <a:cubicBezTo>
                  <a:pt x="5705" y="3059"/>
                  <a:pt x="5471" y="3393"/>
                  <a:pt x="5204" y="3793"/>
                </a:cubicBezTo>
                <a:cubicBezTo>
                  <a:pt x="5171" y="3827"/>
                  <a:pt x="5038" y="3827"/>
                  <a:pt x="5038" y="3827"/>
                </a:cubicBezTo>
                <a:cubicBezTo>
                  <a:pt x="5004" y="3727"/>
                  <a:pt x="4938" y="3627"/>
                  <a:pt x="4971" y="3560"/>
                </a:cubicBezTo>
                <a:cubicBezTo>
                  <a:pt x="5038" y="3393"/>
                  <a:pt x="5138" y="3226"/>
                  <a:pt x="5271" y="3126"/>
                </a:cubicBezTo>
                <a:cubicBezTo>
                  <a:pt x="5371" y="2893"/>
                  <a:pt x="5538" y="2793"/>
                  <a:pt x="5705" y="2626"/>
                </a:cubicBezTo>
                <a:close/>
                <a:moveTo>
                  <a:pt x="4603" y="387"/>
                </a:moveTo>
                <a:cubicBezTo>
                  <a:pt x="4954" y="387"/>
                  <a:pt x="5221" y="552"/>
                  <a:pt x="5405" y="858"/>
                </a:cubicBezTo>
                <a:cubicBezTo>
                  <a:pt x="5538" y="1025"/>
                  <a:pt x="5638" y="1225"/>
                  <a:pt x="5671" y="1392"/>
                </a:cubicBezTo>
                <a:cubicBezTo>
                  <a:pt x="5738" y="1725"/>
                  <a:pt x="5805" y="1992"/>
                  <a:pt x="5405" y="2226"/>
                </a:cubicBezTo>
                <a:cubicBezTo>
                  <a:pt x="5138" y="2459"/>
                  <a:pt x="4871" y="2793"/>
                  <a:pt x="4671" y="3059"/>
                </a:cubicBezTo>
                <a:cubicBezTo>
                  <a:pt x="4571" y="3193"/>
                  <a:pt x="4504" y="3393"/>
                  <a:pt x="4504" y="3627"/>
                </a:cubicBezTo>
                <a:cubicBezTo>
                  <a:pt x="4471" y="3860"/>
                  <a:pt x="4671" y="4127"/>
                  <a:pt x="4904" y="4194"/>
                </a:cubicBezTo>
                <a:cubicBezTo>
                  <a:pt x="4988" y="4231"/>
                  <a:pt x="5062" y="4247"/>
                  <a:pt x="5127" y="4247"/>
                </a:cubicBezTo>
                <a:cubicBezTo>
                  <a:pt x="5298" y="4247"/>
                  <a:pt x="5418" y="4138"/>
                  <a:pt x="5538" y="3993"/>
                </a:cubicBezTo>
                <a:cubicBezTo>
                  <a:pt x="5872" y="3627"/>
                  <a:pt x="6038" y="3160"/>
                  <a:pt x="6172" y="2659"/>
                </a:cubicBezTo>
                <a:cubicBezTo>
                  <a:pt x="6205" y="2492"/>
                  <a:pt x="6205" y="2226"/>
                  <a:pt x="6305" y="2226"/>
                </a:cubicBezTo>
                <a:cubicBezTo>
                  <a:pt x="6422" y="2186"/>
                  <a:pt x="6574" y="2170"/>
                  <a:pt x="6720" y="2170"/>
                </a:cubicBezTo>
                <a:cubicBezTo>
                  <a:pt x="6823" y="2170"/>
                  <a:pt x="6923" y="2178"/>
                  <a:pt x="7006" y="2192"/>
                </a:cubicBezTo>
                <a:cubicBezTo>
                  <a:pt x="7373" y="2326"/>
                  <a:pt x="7573" y="2659"/>
                  <a:pt x="7640" y="3026"/>
                </a:cubicBezTo>
                <a:cubicBezTo>
                  <a:pt x="7673" y="3293"/>
                  <a:pt x="7673" y="3526"/>
                  <a:pt x="7573" y="3727"/>
                </a:cubicBezTo>
                <a:cubicBezTo>
                  <a:pt x="7173" y="4994"/>
                  <a:pt x="6639" y="6162"/>
                  <a:pt x="5671" y="7129"/>
                </a:cubicBezTo>
                <a:cubicBezTo>
                  <a:pt x="5138" y="7696"/>
                  <a:pt x="4404" y="8063"/>
                  <a:pt x="3570" y="8063"/>
                </a:cubicBezTo>
                <a:cubicBezTo>
                  <a:pt x="2736" y="8063"/>
                  <a:pt x="2136" y="7729"/>
                  <a:pt x="1635" y="7129"/>
                </a:cubicBezTo>
                <a:cubicBezTo>
                  <a:pt x="1102" y="6395"/>
                  <a:pt x="835" y="5561"/>
                  <a:pt x="701" y="4694"/>
                </a:cubicBezTo>
                <a:cubicBezTo>
                  <a:pt x="668" y="4360"/>
                  <a:pt x="635" y="4027"/>
                  <a:pt x="635" y="3827"/>
                </a:cubicBezTo>
                <a:cubicBezTo>
                  <a:pt x="668" y="2893"/>
                  <a:pt x="701" y="2059"/>
                  <a:pt x="1102" y="1392"/>
                </a:cubicBezTo>
                <a:cubicBezTo>
                  <a:pt x="1202" y="1158"/>
                  <a:pt x="1368" y="958"/>
                  <a:pt x="1569" y="791"/>
                </a:cubicBezTo>
                <a:cubicBezTo>
                  <a:pt x="1711" y="681"/>
                  <a:pt x="1862" y="629"/>
                  <a:pt x="2005" y="629"/>
                </a:cubicBezTo>
                <a:cubicBezTo>
                  <a:pt x="2296" y="629"/>
                  <a:pt x="2557" y="845"/>
                  <a:pt x="2669" y="1225"/>
                </a:cubicBezTo>
                <a:cubicBezTo>
                  <a:pt x="2669" y="1292"/>
                  <a:pt x="2636" y="1392"/>
                  <a:pt x="2603" y="1492"/>
                </a:cubicBezTo>
                <a:cubicBezTo>
                  <a:pt x="2436" y="1859"/>
                  <a:pt x="2202" y="2292"/>
                  <a:pt x="2102" y="2693"/>
                </a:cubicBezTo>
                <a:cubicBezTo>
                  <a:pt x="1969" y="3026"/>
                  <a:pt x="2136" y="3393"/>
                  <a:pt x="2369" y="3560"/>
                </a:cubicBezTo>
                <a:cubicBezTo>
                  <a:pt x="2480" y="3615"/>
                  <a:pt x="2579" y="3647"/>
                  <a:pt x="2666" y="3647"/>
                </a:cubicBezTo>
                <a:cubicBezTo>
                  <a:pt x="2790" y="3647"/>
                  <a:pt x="2891" y="3583"/>
                  <a:pt x="2970" y="3426"/>
                </a:cubicBezTo>
                <a:cubicBezTo>
                  <a:pt x="3070" y="3160"/>
                  <a:pt x="3203" y="2826"/>
                  <a:pt x="3236" y="2526"/>
                </a:cubicBezTo>
                <a:cubicBezTo>
                  <a:pt x="3303" y="2192"/>
                  <a:pt x="3203" y="1825"/>
                  <a:pt x="3203" y="1458"/>
                </a:cubicBezTo>
                <a:cubicBezTo>
                  <a:pt x="3170" y="1358"/>
                  <a:pt x="3170" y="1292"/>
                  <a:pt x="3203" y="1225"/>
                </a:cubicBezTo>
                <a:cubicBezTo>
                  <a:pt x="3503" y="791"/>
                  <a:pt x="3904" y="458"/>
                  <a:pt x="4504" y="391"/>
                </a:cubicBezTo>
                <a:cubicBezTo>
                  <a:pt x="4538" y="388"/>
                  <a:pt x="4570" y="387"/>
                  <a:pt x="4603" y="387"/>
                </a:cubicBezTo>
                <a:close/>
                <a:moveTo>
                  <a:pt x="4581" y="1"/>
                </a:moveTo>
                <a:cubicBezTo>
                  <a:pt x="4025" y="1"/>
                  <a:pt x="3438" y="292"/>
                  <a:pt x="3003" y="825"/>
                </a:cubicBezTo>
                <a:cubicBezTo>
                  <a:pt x="2970" y="724"/>
                  <a:pt x="2970" y="724"/>
                  <a:pt x="2936" y="724"/>
                </a:cubicBezTo>
                <a:cubicBezTo>
                  <a:pt x="2690" y="384"/>
                  <a:pt x="2368" y="204"/>
                  <a:pt x="2033" y="204"/>
                </a:cubicBezTo>
                <a:cubicBezTo>
                  <a:pt x="1777" y="204"/>
                  <a:pt x="1513" y="308"/>
                  <a:pt x="1268" y="524"/>
                </a:cubicBezTo>
                <a:cubicBezTo>
                  <a:pt x="935" y="791"/>
                  <a:pt x="701" y="1158"/>
                  <a:pt x="601" y="1558"/>
                </a:cubicBezTo>
                <a:cubicBezTo>
                  <a:pt x="1" y="3360"/>
                  <a:pt x="134" y="5128"/>
                  <a:pt x="968" y="6829"/>
                </a:cubicBezTo>
                <a:cubicBezTo>
                  <a:pt x="1302" y="7496"/>
                  <a:pt x="1802" y="8030"/>
                  <a:pt x="2503" y="8330"/>
                </a:cubicBezTo>
                <a:cubicBezTo>
                  <a:pt x="2879" y="8480"/>
                  <a:pt x="3248" y="8551"/>
                  <a:pt x="3608" y="8551"/>
                </a:cubicBezTo>
                <a:cubicBezTo>
                  <a:pt x="4363" y="8551"/>
                  <a:pt x="5072" y="8239"/>
                  <a:pt x="5705" y="7696"/>
                </a:cubicBezTo>
                <a:cubicBezTo>
                  <a:pt x="6939" y="6662"/>
                  <a:pt x="7539" y="5294"/>
                  <a:pt x="8040" y="3827"/>
                </a:cubicBezTo>
                <a:cubicBezTo>
                  <a:pt x="8107" y="3693"/>
                  <a:pt x="8107" y="3627"/>
                  <a:pt x="8107" y="3493"/>
                </a:cubicBezTo>
                <a:cubicBezTo>
                  <a:pt x="8173" y="2626"/>
                  <a:pt x="7640" y="1859"/>
                  <a:pt x="6839" y="1792"/>
                </a:cubicBezTo>
                <a:lnTo>
                  <a:pt x="6205" y="1792"/>
                </a:lnTo>
                <a:cubicBezTo>
                  <a:pt x="6050" y="554"/>
                  <a:pt x="5347" y="1"/>
                  <a:pt x="4581" y="1"/>
                </a:cubicBezTo>
                <a:close/>
              </a:path>
            </a:pathLst>
          </a:custGeom>
          <a:solidFill>
            <a:srgbClr val="FEC1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5"/>
          <p:cNvGrpSpPr/>
          <p:nvPr/>
        </p:nvGrpSpPr>
        <p:grpSpPr>
          <a:xfrm>
            <a:off x="7251612" y="3954502"/>
            <a:ext cx="858653" cy="908171"/>
            <a:chOff x="3576050" y="1905050"/>
            <a:chExt cx="306925" cy="324625"/>
          </a:xfrm>
        </p:grpSpPr>
        <p:sp>
          <p:nvSpPr>
            <p:cNvPr id="396" name="Google Shape;396;p35"/>
            <p:cNvSpPr/>
            <p:nvPr/>
          </p:nvSpPr>
          <p:spPr>
            <a:xfrm>
              <a:off x="3576050" y="1905050"/>
              <a:ext cx="306925" cy="324625"/>
            </a:xfrm>
            <a:custGeom>
              <a:rect b="b" l="l" r="r" t="t"/>
              <a:pathLst>
                <a:path extrusionOk="0" h="12985" w="12277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730325" y="2130100"/>
              <a:ext cx="82600" cy="51100"/>
            </a:xfrm>
            <a:custGeom>
              <a:rect b="b" l="l" r="r" t="t"/>
              <a:pathLst>
                <a:path extrusionOk="0" h="2044" w="3304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772025" y="2082350"/>
              <a:ext cx="24225" cy="34625"/>
            </a:xfrm>
            <a:custGeom>
              <a:rect b="b" l="l" r="r" t="t"/>
              <a:pathLst>
                <a:path extrusionOk="0" h="1385" w="969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720325" y="2104450"/>
              <a:ext cx="24200" cy="33825"/>
            </a:xfrm>
            <a:custGeom>
              <a:rect b="b" l="l" r="r" t="t"/>
              <a:pathLst>
                <a:path extrusionOk="0" h="1353" w="968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5"/>
          <p:cNvSpPr/>
          <p:nvPr/>
        </p:nvSpPr>
        <p:spPr>
          <a:xfrm>
            <a:off x="1037118" y="402825"/>
            <a:ext cx="215282" cy="273352"/>
          </a:xfrm>
          <a:custGeom>
            <a:rect b="b" l="l" r="r" t="t"/>
            <a:pathLst>
              <a:path extrusionOk="0" h="3474" w="2736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8227975" y="3153375"/>
            <a:ext cx="315575" cy="425824"/>
          </a:xfrm>
          <a:custGeom>
            <a:rect b="b" l="l" r="r" t="t"/>
            <a:pathLst>
              <a:path extrusionOk="0" h="5403" w="4004">
                <a:moveTo>
                  <a:pt x="1166" y="1"/>
                </a:moveTo>
                <a:cubicBezTo>
                  <a:pt x="1063" y="1"/>
                  <a:pt x="989" y="90"/>
                  <a:pt x="968" y="259"/>
                </a:cubicBezTo>
                <a:cubicBezTo>
                  <a:pt x="934" y="459"/>
                  <a:pt x="968" y="659"/>
                  <a:pt x="1001" y="892"/>
                </a:cubicBezTo>
                <a:cubicBezTo>
                  <a:pt x="1134" y="1560"/>
                  <a:pt x="968" y="2127"/>
                  <a:pt x="501" y="2594"/>
                </a:cubicBezTo>
                <a:cubicBezTo>
                  <a:pt x="434" y="2727"/>
                  <a:pt x="301" y="2794"/>
                  <a:pt x="200" y="2894"/>
                </a:cubicBezTo>
                <a:cubicBezTo>
                  <a:pt x="0" y="3127"/>
                  <a:pt x="100" y="3394"/>
                  <a:pt x="367" y="3428"/>
                </a:cubicBezTo>
                <a:lnTo>
                  <a:pt x="667" y="3428"/>
                </a:lnTo>
                <a:cubicBezTo>
                  <a:pt x="704" y="3425"/>
                  <a:pt x="741" y="3423"/>
                  <a:pt x="776" y="3423"/>
                </a:cubicBezTo>
                <a:cubicBezTo>
                  <a:pt x="1157" y="3423"/>
                  <a:pt x="1455" y="3584"/>
                  <a:pt x="1668" y="3828"/>
                </a:cubicBezTo>
                <a:cubicBezTo>
                  <a:pt x="1835" y="3995"/>
                  <a:pt x="1968" y="4261"/>
                  <a:pt x="2135" y="4462"/>
                </a:cubicBezTo>
                <a:cubicBezTo>
                  <a:pt x="2335" y="4728"/>
                  <a:pt x="2469" y="4962"/>
                  <a:pt x="2669" y="5229"/>
                </a:cubicBezTo>
                <a:cubicBezTo>
                  <a:pt x="2756" y="5315"/>
                  <a:pt x="2892" y="5402"/>
                  <a:pt x="2971" y="5402"/>
                </a:cubicBezTo>
                <a:cubicBezTo>
                  <a:pt x="2983" y="5402"/>
                  <a:pt x="2994" y="5400"/>
                  <a:pt x="3002" y="5396"/>
                </a:cubicBezTo>
                <a:cubicBezTo>
                  <a:pt x="3136" y="5329"/>
                  <a:pt x="3203" y="5162"/>
                  <a:pt x="3203" y="5062"/>
                </a:cubicBezTo>
                <a:cubicBezTo>
                  <a:pt x="3203" y="4728"/>
                  <a:pt x="3169" y="4328"/>
                  <a:pt x="3136" y="3995"/>
                </a:cubicBezTo>
                <a:cubicBezTo>
                  <a:pt x="3103" y="3461"/>
                  <a:pt x="3136" y="2961"/>
                  <a:pt x="3670" y="2627"/>
                </a:cubicBezTo>
                <a:cubicBezTo>
                  <a:pt x="3803" y="2594"/>
                  <a:pt x="3903" y="2427"/>
                  <a:pt x="4003" y="2260"/>
                </a:cubicBezTo>
                <a:cubicBezTo>
                  <a:pt x="3936" y="2127"/>
                  <a:pt x="3836" y="2060"/>
                  <a:pt x="3703" y="1893"/>
                </a:cubicBezTo>
                <a:cubicBezTo>
                  <a:pt x="3603" y="1793"/>
                  <a:pt x="3436" y="1793"/>
                  <a:pt x="3303" y="1793"/>
                </a:cubicBezTo>
                <a:cubicBezTo>
                  <a:pt x="2669" y="1793"/>
                  <a:pt x="2269" y="1560"/>
                  <a:pt x="1968" y="959"/>
                </a:cubicBezTo>
                <a:cubicBezTo>
                  <a:pt x="1868" y="792"/>
                  <a:pt x="1802" y="626"/>
                  <a:pt x="1702" y="492"/>
                </a:cubicBezTo>
                <a:cubicBezTo>
                  <a:pt x="1635" y="392"/>
                  <a:pt x="1501" y="225"/>
                  <a:pt x="1368" y="92"/>
                </a:cubicBezTo>
                <a:cubicBezTo>
                  <a:pt x="1295" y="31"/>
                  <a:pt x="1226" y="1"/>
                  <a:pt x="11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2541688" y="4830775"/>
            <a:ext cx="373137" cy="430283"/>
          </a:xfrm>
          <a:custGeom>
            <a:rect b="b" l="l" r="r" t="t"/>
            <a:pathLst>
              <a:path extrusionOk="0" h="5233" w="4538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7113616" y="324350"/>
            <a:ext cx="277098" cy="321500"/>
          </a:xfrm>
          <a:custGeom>
            <a:rect b="b" l="l" r="r" t="t"/>
            <a:pathLst>
              <a:path extrusionOk="0" h="3910" w="337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2991983" y="324350"/>
            <a:ext cx="991200" cy="430278"/>
          </a:xfrm>
          <a:custGeom>
            <a:rect b="b" l="l" r="r" t="t"/>
            <a:pathLst>
              <a:path extrusionOk="0" h="4634" w="10675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35"/>
          <p:cNvGrpSpPr/>
          <p:nvPr/>
        </p:nvGrpSpPr>
        <p:grpSpPr>
          <a:xfrm rot="-193910">
            <a:off x="915353" y="2384059"/>
            <a:ext cx="772717" cy="1697994"/>
            <a:chOff x="1689025" y="479875"/>
            <a:chExt cx="391400" cy="860075"/>
          </a:xfrm>
        </p:grpSpPr>
        <p:sp>
          <p:nvSpPr>
            <p:cNvPr id="406" name="Google Shape;406;p35"/>
            <p:cNvSpPr/>
            <p:nvPr/>
          </p:nvSpPr>
          <p:spPr>
            <a:xfrm>
              <a:off x="1735150" y="794275"/>
              <a:ext cx="345275" cy="545675"/>
            </a:xfrm>
            <a:custGeom>
              <a:rect b="b" l="l" r="r" t="t"/>
              <a:pathLst>
                <a:path extrusionOk="0" h="21827" w="13811">
                  <a:moveTo>
                    <a:pt x="3080" y="3794"/>
                  </a:moveTo>
                  <a:cubicBezTo>
                    <a:pt x="3337" y="4586"/>
                    <a:pt x="3374" y="5550"/>
                    <a:pt x="3398" y="6377"/>
                  </a:cubicBezTo>
                  <a:lnTo>
                    <a:pt x="3398" y="6377"/>
                  </a:lnTo>
                  <a:cubicBezTo>
                    <a:pt x="3361" y="5984"/>
                    <a:pt x="3316" y="5593"/>
                    <a:pt x="3244" y="5206"/>
                  </a:cubicBezTo>
                  <a:cubicBezTo>
                    <a:pt x="3183" y="4784"/>
                    <a:pt x="3094" y="4284"/>
                    <a:pt x="3080" y="3794"/>
                  </a:cubicBezTo>
                  <a:close/>
                  <a:moveTo>
                    <a:pt x="11374" y="7895"/>
                  </a:moveTo>
                  <a:cubicBezTo>
                    <a:pt x="11940" y="9171"/>
                    <a:pt x="12421" y="10531"/>
                    <a:pt x="12597" y="11859"/>
                  </a:cubicBezTo>
                  <a:cubicBezTo>
                    <a:pt x="12681" y="12625"/>
                    <a:pt x="12715" y="13478"/>
                    <a:pt x="12671" y="14350"/>
                  </a:cubicBezTo>
                  <a:lnTo>
                    <a:pt x="12671" y="14350"/>
                  </a:lnTo>
                  <a:cubicBezTo>
                    <a:pt x="12649" y="14007"/>
                    <a:pt x="12623" y="13677"/>
                    <a:pt x="12597" y="13366"/>
                  </a:cubicBezTo>
                  <a:cubicBezTo>
                    <a:pt x="12443" y="11492"/>
                    <a:pt x="12030" y="9652"/>
                    <a:pt x="11374" y="7895"/>
                  </a:cubicBezTo>
                  <a:close/>
                  <a:moveTo>
                    <a:pt x="6943" y="752"/>
                  </a:moveTo>
                  <a:cubicBezTo>
                    <a:pt x="7586" y="752"/>
                    <a:pt x="8241" y="804"/>
                    <a:pt x="8872" y="958"/>
                  </a:cubicBezTo>
                  <a:cubicBezTo>
                    <a:pt x="8906" y="967"/>
                    <a:pt x="8935" y="977"/>
                    <a:pt x="8959" y="988"/>
                  </a:cubicBezTo>
                  <a:lnTo>
                    <a:pt x="8959" y="988"/>
                  </a:lnTo>
                  <a:cubicBezTo>
                    <a:pt x="8654" y="1071"/>
                    <a:pt x="8290" y="1140"/>
                    <a:pt x="8161" y="1168"/>
                  </a:cubicBezTo>
                  <a:cubicBezTo>
                    <a:pt x="8098" y="1168"/>
                    <a:pt x="7387" y="1377"/>
                    <a:pt x="7512" y="1565"/>
                  </a:cubicBezTo>
                  <a:cubicBezTo>
                    <a:pt x="7648" y="1769"/>
                    <a:pt x="7771" y="1985"/>
                    <a:pt x="7890" y="2202"/>
                  </a:cubicBezTo>
                  <a:lnTo>
                    <a:pt x="7890" y="2202"/>
                  </a:lnTo>
                  <a:cubicBezTo>
                    <a:pt x="7587" y="2778"/>
                    <a:pt x="8236" y="3852"/>
                    <a:pt x="8454" y="4327"/>
                  </a:cubicBezTo>
                  <a:cubicBezTo>
                    <a:pt x="8998" y="5561"/>
                    <a:pt x="9688" y="6691"/>
                    <a:pt x="10190" y="7947"/>
                  </a:cubicBezTo>
                  <a:cubicBezTo>
                    <a:pt x="11257" y="10625"/>
                    <a:pt x="11571" y="13533"/>
                    <a:pt x="11592" y="16421"/>
                  </a:cubicBezTo>
                  <a:cubicBezTo>
                    <a:pt x="11592" y="17187"/>
                    <a:pt x="11433" y="18487"/>
                    <a:pt x="11037" y="19547"/>
                  </a:cubicBezTo>
                  <a:lnTo>
                    <a:pt x="11037" y="19547"/>
                  </a:lnTo>
                  <a:cubicBezTo>
                    <a:pt x="11000" y="19594"/>
                    <a:pt x="10962" y="19640"/>
                    <a:pt x="10923" y="19685"/>
                  </a:cubicBezTo>
                  <a:cubicBezTo>
                    <a:pt x="10580" y="20077"/>
                    <a:pt x="10207" y="20235"/>
                    <a:pt x="9830" y="20235"/>
                  </a:cubicBezTo>
                  <a:cubicBezTo>
                    <a:pt x="8759" y="20235"/>
                    <a:pt x="7656" y="18957"/>
                    <a:pt x="7115" y="18137"/>
                  </a:cubicBezTo>
                  <a:cubicBezTo>
                    <a:pt x="6233" y="16805"/>
                    <a:pt x="5673" y="15232"/>
                    <a:pt x="5159" y="13713"/>
                  </a:cubicBezTo>
                  <a:lnTo>
                    <a:pt x="5159" y="13713"/>
                  </a:lnTo>
                  <a:cubicBezTo>
                    <a:pt x="5095" y="13360"/>
                    <a:pt x="5036" y="13007"/>
                    <a:pt x="4980" y="12655"/>
                  </a:cubicBezTo>
                  <a:cubicBezTo>
                    <a:pt x="4687" y="10730"/>
                    <a:pt x="4646" y="8826"/>
                    <a:pt x="4541" y="6922"/>
                  </a:cubicBezTo>
                  <a:cubicBezTo>
                    <a:pt x="4478" y="5561"/>
                    <a:pt x="4562" y="3469"/>
                    <a:pt x="3558" y="2360"/>
                  </a:cubicBezTo>
                  <a:cubicBezTo>
                    <a:pt x="3533" y="2335"/>
                    <a:pt x="3496" y="2319"/>
                    <a:pt x="3451" y="2311"/>
                  </a:cubicBezTo>
                  <a:lnTo>
                    <a:pt x="3451" y="2311"/>
                  </a:lnTo>
                  <a:cubicBezTo>
                    <a:pt x="3531" y="2177"/>
                    <a:pt x="3427" y="2135"/>
                    <a:pt x="3267" y="2135"/>
                  </a:cubicBezTo>
                  <a:cubicBezTo>
                    <a:pt x="3026" y="2135"/>
                    <a:pt x="2656" y="2231"/>
                    <a:pt x="2595" y="2256"/>
                  </a:cubicBezTo>
                  <a:cubicBezTo>
                    <a:pt x="2361" y="2372"/>
                    <a:pt x="2144" y="2420"/>
                    <a:pt x="1960" y="2420"/>
                  </a:cubicBezTo>
                  <a:cubicBezTo>
                    <a:pt x="1385" y="2420"/>
                    <a:pt x="1135" y="1955"/>
                    <a:pt x="1737" y="1670"/>
                  </a:cubicBezTo>
                  <a:cubicBezTo>
                    <a:pt x="2177" y="1419"/>
                    <a:pt x="2700" y="1314"/>
                    <a:pt x="3202" y="1188"/>
                  </a:cubicBezTo>
                  <a:cubicBezTo>
                    <a:pt x="4185" y="937"/>
                    <a:pt x="5231" y="812"/>
                    <a:pt x="6257" y="770"/>
                  </a:cubicBezTo>
                  <a:cubicBezTo>
                    <a:pt x="6483" y="759"/>
                    <a:pt x="6712" y="752"/>
                    <a:pt x="6943" y="752"/>
                  </a:cubicBezTo>
                  <a:close/>
                  <a:moveTo>
                    <a:pt x="7487" y="20143"/>
                  </a:moveTo>
                  <a:cubicBezTo>
                    <a:pt x="8026" y="20531"/>
                    <a:pt x="8635" y="20765"/>
                    <a:pt x="9324" y="20765"/>
                  </a:cubicBezTo>
                  <a:cubicBezTo>
                    <a:pt x="9681" y="20765"/>
                    <a:pt x="10060" y="20702"/>
                    <a:pt x="10462" y="20564"/>
                  </a:cubicBezTo>
                  <a:cubicBezTo>
                    <a:pt x="10485" y="20556"/>
                    <a:pt x="10508" y="20548"/>
                    <a:pt x="10531" y="20540"/>
                  </a:cubicBezTo>
                  <a:lnTo>
                    <a:pt x="10531" y="20540"/>
                  </a:lnTo>
                  <a:cubicBezTo>
                    <a:pt x="10217" y="20979"/>
                    <a:pt x="9822" y="21263"/>
                    <a:pt x="9335" y="21263"/>
                  </a:cubicBezTo>
                  <a:cubicBezTo>
                    <a:pt x="8938" y="21263"/>
                    <a:pt x="8479" y="21074"/>
                    <a:pt x="7951" y="20626"/>
                  </a:cubicBezTo>
                  <a:cubicBezTo>
                    <a:pt x="7783" y="20483"/>
                    <a:pt x="7629" y="20320"/>
                    <a:pt x="7487" y="20143"/>
                  </a:cubicBezTo>
                  <a:close/>
                  <a:moveTo>
                    <a:pt x="7868" y="1"/>
                  </a:moveTo>
                  <a:cubicBezTo>
                    <a:pt x="7267" y="1"/>
                    <a:pt x="6671" y="33"/>
                    <a:pt x="6110" y="59"/>
                  </a:cubicBezTo>
                  <a:cubicBezTo>
                    <a:pt x="5066" y="135"/>
                    <a:pt x="3695" y="228"/>
                    <a:pt x="2777" y="854"/>
                  </a:cubicBezTo>
                  <a:lnTo>
                    <a:pt x="2777" y="854"/>
                  </a:lnTo>
                  <a:cubicBezTo>
                    <a:pt x="1772" y="1107"/>
                    <a:pt x="797" y="1498"/>
                    <a:pt x="84" y="2151"/>
                  </a:cubicBezTo>
                  <a:cubicBezTo>
                    <a:pt x="42" y="2214"/>
                    <a:pt x="0" y="2297"/>
                    <a:pt x="63" y="2318"/>
                  </a:cubicBezTo>
                  <a:cubicBezTo>
                    <a:pt x="564" y="2732"/>
                    <a:pt x="1109" y="2908"/>
                    <a:pt x="1671" y="2908"/>
                  </a:cubicBezTo>
                  <a:cubicBezTo>
                    <a:pt x="1835" y="2908"/>
                    <a:pt x="2000" y="2893"/>
                    <a:pt x="2166" y="2864"/>
                  </a:cubicBezTo>
                  <a:lnTo>
                    <a:pt x="2166" y="2864"/>
                  </a:lnTo>
                  <a:cubicBezTo>
                    <a:pt x="1565" y="4312"/>
                    <a:pt x="2291" y="6367"/>
                    <a:pt x="2386" y="7842"/>
                  </a:cubicBezTo>
                  <a:cubicBezTo>
                    <a:pt x="2542" y="9954"/>
                    <a:pt x="3338" y="12030"/>
                    <a:pt x="4040" y="14051"/>
                  </a:cubicBezTo>
                  <a:lnTo>
                    <a:pt x="4040" y="14051"/>
                  </a:lnTo>
                  <a:cubicBezTo>
                    <a:pt x="4400" y="16072"/>
                    <a:pt x="4995" y="18045"/>
                    <a:pt x="5964" y="19831"/>
                  </a:cubicBezTo>
                  <a:cubicBezTo>
                    <a:pt x="6572" y="20915"/>
                    <a:pt x="7596" y="21826"/>
                    <a:pt x="8829" y="21826"/>
                  </a:cubicBezTo>
                  <a:cubicBezTo>
                    <a:pt x="8953" y="21826"/>
                    <a:pt x="9079" y="21817"/>
                    <a:pt x="9207" y="21798"/>
                  </a:cubicBezTo>
                  <a:cubicBezTo>
                    <a:pt x="10840" y="21538"/>
                    <a:pt x="11745" y="20555"/>
                    <a:pt x="12226" y="19282"/>
                  </a:cubicBezTo>
                  <a:lnTo>
                    <a:pt x="12226" y="19282"/>
                  </a:lnTo>
                  <a:cubicBezTo>
                    <a:pt x="13446" y="17701"/>
                    <a:pt x="13692" y="15196"/>
                    <a:pt x="13768" y="13387"/>
                  </a:cubicBezTo>
                  <a:cubicBezTo>
                    <a:pt x="13810" y="11504"/>
                    <a:pt x="13371" y="9893"/>
                    <a:pt x="12659" y="8177"/>
                  </a:cubicBezTo>
                  <a:cubicBezTo>
                    <a:pt x="12178" y="6942"/>
                    <a:pt x="11655" y="5708"/>
                    <a:pt x="10860" y="4641"/>
                  </a:cubicBezTo>
                  <a:cubicBezTo>
                    <a:pt x="10223" y="3792"/>
                    <a:pt x="9676" y="2918"/>
                    <a:pt x="9108" y="2028"/>
                  </a:cubicBezTo>
                  <a:lnTo>
                    <a:pt x="9108" y="2028"/>
                  </a:lnTo>
                  <a:cubicBezTo>
                    <a:pt x="9398" y="1621"/>
                    <a:pt x="10040" y="1252"/>
                    <a:pt x="10295" y="937"/>
                  </a:cubicBezTo>
                  <a:cubicBezTo>
                    <a:pt x="10316" y="875"/>
                    <a:pt x="10400" y="791"/>
                    <a:pt x="10316" y="770"/>
                  </a:cubicBezTo>
                  <a:cubicBezTo>
                    <a:pt x="10314" y="769"/>
                    <a:pt x="10312" y="768"/>
                    <a:pt x="10310" y="767"/>
                  </a:cubicBezTo>
                  <a:lnTo>
                    <a:pt x="10310" y="767"/>
                  </a:lnTo>
                  <a:cubicBezTo>
                    <a:pt x="10378" y="697"/>
                    <a:pt x="10443" y="622"/>
                    <a:pt x="10504" y="540"/>
                  </a:cubicBezTo>
                  <a:cubicBezTo>
                    <a:pt x="10567" y="435"/>
                    <a:pt x="10546" y="372"/>
                    <a:pt x="10441" y="331"/>
                  </a:cubicBezTo>
                  <a:cubicBezTo>
                    <a:pt x="9634" y="70"/>
                    <a:pt x="8746" y="1"/>
                    <a:pt x="786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1849125" y="1103200"/>
              <a:ext cx="197575" cy="63250"/>
            </a:xfrm>
            <a:custGeom>
              <a:rect b="b" l="l" r="r" t="t"/>
              <a:pathLst>
                <a:path extrusionOk="0" h="2530" w="7903">
                  <a:moveTo>
                    <a:pt x="5796" y="1"/>
                  </a:moveTo>
                  <a:cubicBezTo>
                    <a:pt x="5551" y="1"/>
                    <a:pt x="5285" y="60"/>
                    <a:pt x="5066" y="151"/>
                  </a:cubicBezTo>
                  <a:cubicBezTo>
                    <a:pt x="4794" y="256"/>
                    <a:pt x="4480" y="423"/>
                    <a:pt x="4271" y="653"/>
                  </a:cubicBezTo>
                  <a:cubicBezTo>
                    <a:pt x="4024" y="912"/>
                    <a:pt x="4024" y="1074"/>
                    <a:pt x="3980" y="1074"/>
                  </a:cubicBezTo>
                  <a:cubicBezTo>
                    <a:pt x="3942" y="1074"/>
                    <a:pt x="3871" y="955"/>
                    <a:pt x="3581" y="674"/>
                  </a:cubicBezTo>
                  <a:cubicBezTo>
                    <a:pt x="3298" y="396"/>
                    <a:pt x="3007" y="282"/>
                    <a:pt x="2718" y="282"/>
                  </a:cubicBezTo>
                  <a:cubicBezTo>
                    <a:pt x="1681" y="282"/>
                    <a:pt x="664" y="1752"/>
                    <a:pt x="107" y="2390"/>
                  </a:cubicBezTo>
                  <a:cubicBezTo>
                    <a:pt x="0" y="2489"/>
                    <a:pt x="104" y="2529"/>
                    <a:pt x="282" y="2529"/>
                  </a:cubicBezTo>
                  <a:cubicBezTo>
                    <a:pt x="556" y="2529"/>
                    <a:pt x="1006" y="2433"/>
                    <a:pt x="1133" y="2306"/>
                  </a:cubicBezTo>
                  <a:cubicBezTo>
                    <a:pt x="1405" y="1951"/>
                    <a:pt x="1656" y="1616"/>
                    <a:pt x="1928" y="1260"/>
                  </a:cubicBezTo>
                  <a:cubicBezTo>
                    <a:pt x="2090" y="1049"/>
                    <a:pt x="2206" y="970"/>
                    <a:pt x="2313" y="970"/>
                  </a:cubicBezTo>
                  <a:cubicBezTo>
                    <a:pt x="2481" y="970"/>
                    <a:pt x="2630" y="1165"/>
                    <a:pt x="2911" y="1344"/>
                  </a:cubicBezTo>
                  <a:cubicBezTo>
                    <a:pt x="3165" y="1501"/>
                    <a:pt x="3509" y="1567"/>
                    <a:pt x="3843" y="1567"/>
                  </a:cubicBezTo>
                  <a:cubicBezTo>
                    <a:pt x="4088" y="1567"/>
                    <a:pt x="4328" y="1531"/>
                    <a:pt x="4522" y="1469"/>
                  </a:cubicBezTo>
                  <a:cubicBezTo>
                    <a:pt x="5004" y="1302"/>
                    <a:pt x="5045" y="1135"/>
                    <a:pt x="5213" y="674"/>
                  </a:cubicBezTo>
                  <a:cubicBezTo>
                    <a:pt x="5244" y="580"/>
                    <a:pt x="5314" y="545"/>
                    <a:pt x="5406" y="545"/>
                  </a:cubicBezTo>
                  <a:cubicBezTo>
                    <a:pt x="5683" y="545"/>
                    <a:pt x="6159" y="868"/>
                    <a:pt x="6364" y="883"/>
                  </a:cubicBezTo>
                  <a:cubicBezTo>
                    <a:pt x="6461" y="894"/>
                    <a:pt x="6550" y="899"/>
                    <a:pt x="6634" y="899"/>
                  </a:cubicBezTo>
                  <a:cubicBezTo>
                    <a:pt x="6877" y="899"/>
                    <a:pt x="7083" y="856"/>
                    <a:pt x="7347" y="779"/>
                  </a:cubicBezTo>
                  <a:cubicBezTo>
                    <a:pt x="7862" y="613"/>
                    <a:pt x="7902" y="341"/>
                    <a:pt x="7572" y="341"/>
                  </a:cubicBezTo>
                  <a:cubicBezTo>
                    <a:pt x="7486" y="341"/>
                    <a:pt x="7376" y="359"/>
                    <a:pt x="7242" y="402"/>
                  </a:cubicBezTo>
                  <a:cubicBezTo>
                    <a:pt x="7210" y="412"/>
                    <a:pt x="7174" y="417"/>
                    <a:pt x="7136" y="417"/>
                  </a:cubicBezTo>
                  <a:cubicBezTo>
                    <a:pt x="6787" y="417"/>
                    <a:pt x="6243" y="24"/>
                    <a:pt x="5903" y="5"/>
                  </a:cubicBezTo>
                  <a:cubicBezTo>
                    <a:pt x="5868" y="2"/>
                    <a:pt x="5832" y="1"/>
                    <a:pt x="5796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1784175" y="674900"/>
              <a:ext cx="82150" cy="49750"/>
            </a:xfrm>
            <a:custGeom>
              <a:rect b="b" l="l" r="r" t="t"/>
              <a:pathLst>
                <a:path extrusionOk="0" h="1990" w="3286">
                  <a:moveTo>
                    <a:pt x="1603" y="420"/>
                  </a:moveTo>
                  <a:cubicBezTo>
                    <a:pt x="1603" y="420"/>
                    <a:pt x="1602" y="421"/>
                    <a:pt x="1598" y="423"/>
                  </a:cubicBezTo>
                  <a:lnTo>
                    <a:pt x="1598" y="423"/>
                  </a:lnTo>
                  <a:cubicBezTo>
                    <a:pt x="1602" y="421"/>
                    <a:pt x="1603" y="420"/>
                    <a:pt x="1603" y="420"/>
                  </a:cubicBezTo>
                  <a:close/>
                  <a:moveTo>
                    <a:pt x="1531" y="494"/>
                  </a:moveTo>
                  <a:cubicBezTo>
                    <a:pt x="1555" y="498"/>
                    <a:pt x="1578" y="502"/>
                    <a:pt x="1597" y="502"/>
                  </a:cubicBezTo>
                  <a:cubicBezTo>
                    <a:pt x="1973" y="607"/>
                    <a:pt x="2099" y="942"/>
                    <a:pt x="2099" y="1277"/>
                  </a:cubicBezTo>
                  <a:cubicBezTo>
                    <a:pt x="2099" y="1325"/>
                    <a:pt x="2092" y="1409"/>
                    <a:pt x="2069" y="1487"/>
                  </a:cubicBezTo>
                  <a:lnTo>
                    <a:pt x="2069" y="1487"/>
                  </a:lnTo>
                  <a:cubicBezTo>
                    <a:pt x="2037" y="1480"/>
                    <a:pt x="2003" y="1472"/>
                    <a:pt x="1973" y="1465"/>
                  </a:cubicBezTo>
                  <a:cubicBezTo>
                    <a:pt x="1681" y="1387"/>
                    <a:pt x="1407" y="1218"/>
                    <a:pt x="1184" y="1026"/>
                  </a:cubicBezTo>
                  <a:lnTo>
                    <a:pt x="1184" y="1026"/>
                  </a:lnTo>
                  <a:cubicBezTo>
                    <a:pt x="1271" y="978"/>
                    <a:pt x="1332" y="921"/>
                    <a:pt x="1345" y="858"/>
                  </a:cubicBezTo>
                  <a:cubicBezTo>
                    <a:pt x="1382" y="730"/>
                    <a:pt x="1435" y="618"/>
                    <a:pt x="1531" y="494"/>
                  </a:cubicBezTo>
                  <a:close/>
                  <a:moveTo>
                    <a:pt x="2038" y="1"/>
                  </a:moveTo>
                  <a:cubicBezTo>
                    <a:pt x="1274" y="1"/>
                    <a:pt x="393" y="411"/>
                    <a:pt x="236" y="1046"/>
                  </a:cubicBezTo>
                  <a:cubicBezTo>
                    <a:pt x="233" y="1069"/>
                    <a:pt x="237" y="1089"/>
                    <a:pt x="249" y="1106"/>
                  </a:cubicBezTo>
                  <a:lnTo>
                    <a:pt x="249" y="1106"/>
                  </a:lnTo>
                  <a:cubicBezTo>
                    <a:pt x="93" y="1193"/>
                    <a:pt x="1" y="1292"/>
                    <a:pt x="69" y="1360"/>
                  </a:cubicBezTo>
                  <a:cubicBezTo>
                    <a:pt x="488" y="1758"/>
                    <a:pt x="1073" y="1988"/>
                    <a:pt x="1638" y="1988"/>
                  </a:cubicBezTo>
                  <a:cubicBezTo>
                    <a:pt x="1664" y="1989"/>
                    <a:pt x="1690" y="1989"/>
                    <a:pt x="1716" y="1989"/>
                  </a:cubicBezTo>
                  <a:cubicBezTo>
                    <a:pt x="2333" y="1989"/>
                    <a:pt x="3107" y="1750"/>
                    <a:pt x="3208" y="1067"/>
                  </a:cubicBezTo>
                  <a:cubicBezTo>
                    <a:pt x="3286" y="315"/>
                    <a:pt x="2707" y="1"/>
                    <a:pt x="203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855975" y="551925"/>
              <a:ext cx="102550" cy="71225"/>
            </a:xfrm>
            <a:custGeom>
              <a:rect b="b" l="l" r="r" t="t"/>
              <a:pathLst>
                <a:path extrusionOk="0" h="2849" w="4102">
                  <a:moveTo>
                    <a:pt x="1901" y="834"/>
                  </a:moveTo>
                  <a:cubicBezTo>
                    <a:pt x="2026" y="834"/>
                    <a:pt x="2157" y="871"/>
                    <a:pt x="2261" y="923"/>
                  </a:cubicBezTo>
                  <a:cubicBezTo>
                    <a:pt x="2386" y="965"/>
                    <a:pt x="2449" y="1007"/>
                    <a:pt x="2491" y="1069"/>
                  </a:cubicBezTo>
                  <a:cubicBezTo>
                    <a:pt x="2511" y="1110"/>
                    <a:pt x="2512" y="1131"/>
                    <a:pt x="2512" y="1210"/>
                  </a:cubicBezTo>
                  <a:lnTo>
                    <a:pt x="2512" y="1210"/>
                  </a:lnTo>
                  <a:cubicBezTo>
                    <a:pt x="2250" y="1029"/>
                    <a:pt x="1895" y="1002"/>
                    <a:pt x="1573" y="969"/>
                  </a:cubicBezTo>
                  <a:lnTo>
                    <a:pt x="1573" y="969"/>
                  </a:lnTo>
                  <a:cubicBezTo>
                    <a:pt x="1646" y="897"/>
                    <a:pt x="1734" y="846"/>
                    <a:pt x="1821" y="839"/>
                  </a:cubicBezTo>
                  <a:cubicBezTo>
                    <a:pt x="1847" y="835"/>
                    <a:pt x="1874" y="834"/>
                    <a:pt x="1901" y="834"/>
                  </a:cubicBezTo>
                  <a:close/>
                  <a:moveTo>
                    <a:pt x="2302" y="1592"/>
                  </a:moveTo>
                  <a:cubicBezTo>
                    <a:pt x="2299" y="1597"/>
                    <a:pt x="2296" y="1601"/>
                    <a:pt x="2293" y="1606"/>
                  </a:cubicBezTo>
                  <a:lnTo>
                    <a:pt x="2293" y="1606"/>
                  </a:lnTo>
                  <a:cubicBezTo>
                    <a:pt x="2295" y="1602"/>
                    <a:pt x="2299" y="1598"/>
                    <a:pt x="2302" y="1592"/>
                  </a:cubicBezTo>
                  <a:close/>
                  <a:moveTo>
                    <a:pt x="2083" y="0"/>
                  </a:moveTo>
                  <a:cubicBezTo>
                    <a:pt x="1750" y="0"/>
                    <a:pt x="1418" y="79"/>
                    <a:pt x="1131" y="232"/>
                  </a:cubicBezTo>
                  <a:cubicBezTo>
                    <a:pt x="503" y="588"/>
                    <a:pt x="1" y="1362"/>
                    <a:pt x="357" y="2074"/>
                  </a:cubicBezTo>
                  <a:cubicBezTo>
                    <a:pt x="392" y="2144"/>
                    <a:pt x="432" y="2209"/>
                    <a:pt x="476" y="2268"/>
                  </a:cubicBezTo>
                  <a:lnTo>
                    <a:pt x="476" y="2268"/>
                  </a:lnTo>
                  <a:cubicBezTo>
                    <a:pt x="682" y="2684"/>
                    <a:pt x="1079" y="2849"/>
                    <a:pt x="1513" y="2849"/>
                  </a:cubicBezTo>
                  <a:cubicBezTo>
                    <a:pt x="1929" y="2849"/>
                    <a:pt x="2377" y="2697"/>
                    <a:pt x="2721" y="2471"/>
                  </a:cubicBezTo>
                  <a:cubicBezTo>
                    <a:pt x="3432" y="2011"/>
                    <a:pt x="4102" y="965"/>
                    <a:pt x="3202" y="337"/>
                  </a:cubicBezTo>
                  <a:cubicBezTo>
                    <a:pt x="2873" y="110"/>
                    <a:pt x="2477" y="0"/>
                    <a:pt x="2083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1689025" y="479875"/>
              <a:ext cx="134025" cy="91900"/>
            </a:xfrm>
            <a:custGeom>
              <a:rect b="b" l="l" r="r" t="t"/>
              <a:pathLst>
                <a:path extrusionOk="0" h="3676" w="5361">
                  <a:moveTo>
                    <a:pt x="2316" y="580"/>
                  </a:moveTo>
                  <a:cubicBezTo>
                    <a:pt x="2365" y="580"/>
                    <a:pt x="2417" y="588"/>
                    <a:pt x="2473" y="603"/>
                  </a:cubicBezTo>
                  <a:cubicBezTo>
                    <a:pt x="3045" y="761"/>
                    <a:pt x="3411" y="1250"/>
                    <a:pt x="3500" y="1790"/>
                  </a:cubicBezTo>
                  <a:lnTo>
                    <a:pt x="3500" y="1790"/>
                  </a:lnTo>
                  <a:cubicBezTo>
                    <a:pt x="3275" y="1739"/>
                    <a:pt x="3038" y="1708"/>
                    <a:pt x="2805" y="1708"/>
                  </a:cubicBezTo>
                  <a:cubicBezTo>
                    <a:pt x="2644" y="1708"/>
                    <a:pt x="2485" y="1723"/>
                    <a:pt x="2334" y="1757"/>
                  </a:cubicBezTo>
                  <a:lnTo>
                    <a:pt x="2334" y="1757"/>
                  </a:lnTo>
                  <a:cubicBezTo>
                    <a:pt x="2394" y="1643"/>
                    <a:pt x="2316" y="1535"/>
                    <a:pt x="2138" y="1503"/>
                  </a:cubicBezTo>
                  <a:cubicBezTo>
                    <a:pt x="2117" y="1501"/>
                    <a:pt x="2095" y="1501"/>
                    <a:pt x="2072" y="1501"/>
                  </a:cubicBezTo>
                  <a:cubicBezTo>
                    <a:pt x="1968" y="1501"/>
                    <a:pt x="1853" y="1518"/>
                    <a:pt x="1739" y="1549"/>
                  </a:cubicBezTo>
                  <a:lnTo>
                    <a:pt x="1739" y="1549"/>
                  </a:lnTo>
                  <a:cubicBezTo>
                    <a:pt x="1747" y="1068"/>
                    <a:pt x="1919" y="580"/>
                    <a:pt x="2316" y="580"/>
                  </a:cubicBezTo>
                  <a:close/>
                  <a:moveTo>
                    <a:pt x="2473" y="2277"/>
                  </a:moveTo>
                  <a:lnTo>
                    <a:pt x="2664" y="2328"/>
                  </a:lnTo>
                  <a:lnTo>
                    <a:pt x="2664" y="2328"/>
                  </a:lnTo>
                  <a:cubicBezTo>
                    <a:pt x="2645" y="2462"/>
                    <a:pt x="2617" y="2590"/>
                    <a:pt x="2557" y="2696"/>
                  </a:cubicBezTo>
                  <a:cubicBezTo>
                    <a:pt x="2538" y="2745"/>
                    <a:pt x="2519" y="2780"/>
                    <a:pt x="2501" y="2805"/>
                  </a:cubicBezTo>
                  <a:lnTo>
                    <a:pt x="2501" y="2805"/>
                  </a:lnTo>
                  <a:cubicBezTo>
                    <a:pt x="2437" y="2789"/>
                    <a:pt x="2375" y="2762"/>
                    <a:pt x="2316" y="2728"/>
                  </a:cubicBezTo>
                  <a:lnTo>
                    <a:pt x="2316" y="2728"/>
                  </a:lnTo>
                  <a:cubicBezTo>
                    <a:pt x="2274" y="2685"/>
                    <a:pt x="2236" y="2640"/>
                    <a:pt x="2202" y="2593"/>
                  </a:cubicBezTo>
                  <a:lnTo>
                    <a:pt x="2202" y="2593"/>
                  </a:lnTo>
                  <a:cubicBezTo>
                    <a:pt x="2335" y="2536"/>
                    <a:pt x="2455" y="2447"/>
                    <a:pt x="2536" y="2319"/>
                  </a:cubicBezTo>
                  <a:cubicBezTo>
                    <a:pt x="2494" y="2319"/>
                    <a:pt x="2473" y="2277"/>
                    <a:pt x="2473" y="2277"/>
                  </a:cubicBezTo>
                  <a:close/>
                  <a:moveTo>
                    <a:pt x="2476" y="2836"/>
                  </a:moveTo>
                  <a:lnTo>
                    <a:pt x="2476" y="2836"/>
                  </a:lnTo>
                  <a:cubicBezTo>
                    <a:pt x="2469" y="2843"/>
                    <a:pt x="2463" y="2848"/>
                    <a:pt x="2457" y="2852"/>
                  </a:cubicBezTo>
                  <a:lnTo>
                    <a:pt x="2457" y="2852"/>
                  </a:lnTo>
                  <a:cubicBezTo>
                    <a:pt x="2454" y="2850"/>
                    <a:pt x="2452" y="2848"/>
                    <a:pt x="2449" y="2846"/>
                  </a:cubicBezTo>
                  <a:lnTo>
                    <a:pt x="2449" y="2846"/>
                  </a:lnTo>
                  <a:cubicBezTo>
                    <a:pt x="2456" y="2843"/>
                    <a:pt x="2464" y="2839"/>
                    <a:pt x="2476" y="2836"/>
                  </a:cubicBezTo>
                  <a:close/>
                  <a:moveTo>
                    <a:pt x="2675" y="0"/>
                  </a:moveTo>
                  <a:cubicBezTo>
                    <a:pt x="1265" y="0"/>
                    <a:pt x="0" y="1515"/>
                    <a:pt x="883" y="2800"/>
                  </a:cubicBezTo>
                  <a:cubicBezTo>
                    <a:pt x="968" y="2928"/>
                    <a:pt x="1074" y="3036"/>
                    <a:pt x="1195" y="3125"/>
                  </a:cubicBezTo>
                  <a:lnTo>
                    <a:pt x="1195" y="3125"/>
                  </a:lnTo>
                  <a:cubicBezTo>
                    <a:pt x="1308" y="3260"/>
                    <a:pt x="1457" y="3378"/>
                    <a:pt x="1636" y="3470"/>
                  </a:cubicBezTo>
                  <a:cubicBezTo>
                    <a:pt x="1925" y="3610"/>
                    <a:pt x="2237" y="3675"/>
                    <a:pt x="2549" y="3675"/>
                  </a:cubicBezTo>
                  <a:cubicBezTo>
                    <a:pt x="3075" y="3675"/>
                    <a:pt x="3602" y="3492"/>
                    <a:pt x="4022" y="3177"/>
                  </a:cubicBezTo>
                  <a:cubicBezTo>
                    <a:pt x="5361" y="2173"/>
                    <a:pt x="4461" y="290"/>
                    <a:pt x="3059" y="39"/>
                  </a:cubicBezTo>
                  <a:cubicBezTo>
                    <a:pt x="2931" y="13"/>
                    <a:pt x="2802" y="0"/>
                    <a:pt x="2675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5"/>
          <p:cNvSpPr txBox="1"/>
          <p:nvPr>
            <p:ph idx="3" type="subTitle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4" type="subTitle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grpSp>
        <p:nvGrpSpPr>
          <p:cNvPr id="35" name="Google Shape;35;p5"/>
          <p:cNvGrpSpPr/>
          <p:nvPr/>
        </p:nvGrpSpPr>
        <p:grpSpPr>
          <a:xfrm>
            <a:off x="8336685" y="-135038"/>
            <a:ext cx="959001" cy="966336"/>
            <a:chOff x="2787150" y="2134475"/>
            <a:chExt cx="487050" cy="490775"/>
          </a:xfrm>
        </p:grpSpPr>
        <p:sp>
          <p:nvSpPr>
            <p:cNvPr id="36" name="Google Shape;36;p5"/>
            <p:cNvSpPr/>
            <p:nvPr/>
          </p:nvSpPr>
          <p:spPr>
            <a:xfrm>
              <a:off x="2787150" y="2373650"/>
              <a:ext cx="233525" cy="251600"/>
            </a:xfrm>
            <a:custGeom>
              <a:rect b="b" l="l" r="r" t="t"/>
              <a:pathLst>
                <a:path extrusionOk="0" h="10064" w="9341">
                  <a:moveTo>
                    <a:pt x="2431" y="3825"/>
                  </a:moveTo>
                  <a:cubicBezTo>
                    <a:pt x="2454" y="3825"/>
                    <a:pt x="2478" y="3830"/>
                    <a:pt x="2503" y="3843"/>
                  </a:cubicBezTo>
                  <a:cubicBezTo>
                    <a:pt x="2603" y="3910"/>
                    <a:pt x="2636" y="4076"/>
                    <a:pt x="2636" y="4143"/>
                  </a:cubicBezTo>
                  <a:cubicBezTo>
                    <a:pt x="2603" y="4443"/>
                    <a:pt x="2503" y="4744"/>
                    <a:pt x="2436" y="5010"/>
                  </a:cubicBezTo>
                  <a:cubicBezTo>
                    <a:pt x="2436" y="5130"/>
                    <a:pt x="2356" y="5249"/>
                    <a:pt x="2220" y="5249"/>
                  </a:cubicBezTo>
                  <a:cubicBezTo>
                    <a:pt x="2204" y="5249"/>
                    <a:pt x="2187" y="5247"/>
                    <a:pt x="2169" y="5244"/>
                  </a:cubicBezTo>
                  <a:cubicBezTo>
                    <a:pt x="2102" y="5244"/>
                    <a:pt x="2002" y="5110"/>
                    <a:pt x="1969" y="5077"/>
                  </a:cubicBezTo>
                  <a:cubicBezTo>
                    <a:pt x="2069" y="4643"/>
                    <a:pt x="2169" y="4343"/>
                    <a:pt x="2203" y="4010"/>
                  </a:cubicBezTo>
                  <a:cubicBezTo>
                    <a:pt x="2257" y="3928"/>
                    <a:pt x="2333" y="3825"/>
                    <a:pt x="2431" y="3825"/>
                  </a:cubicBezTo>
                  <a:close/>
                  <a:moveTo>
                    <a:pt x="5051" y="4503"/>
                  </a:moveTo>
                  <a:cubicBezTo>
                    <a:pt x="5060" y="4503"/>
                    <a:pt x="5067" y="4505"/>
                    <a:pt x="5071" y="4510"/>
                  </a:cubicBezTo>
                  <a:cubicBezTo>
                    <a:pt x="5171" y="4577"/>
                    <a:pt x="5271" y="4677"/>
                    <a:pt x="5271" y="4777"/>
                  </a:cubicBezTo>
                  <a:cubicBezTo>
                    <a:pt x="5171" y="5110"/>
                    <a:pt x="5105" y="5477"/>
                    <a:pt x="4971" y="5811"/>
                  </a:cubicBezTo>
                  <a:cubicBezTo>
                    <a:pt x="4938" y="5844"/>
                    <a:pt x="4804" y="5944"/>
                    <a:pt x="4704" y="5944"/>
                  </a:cubicBezTo>
                  <a:cubicBezTo>
                    <a:pt x="4638" y="5944"/>
                    <a:pt x="4538" y="5811"/>
                    <a:pt x="4504" y="5778"/>
                  </a:cubicBezTo>
                  <a:cubicBezTo>
                    <a:pt x="4638" y="5344"/>
                    <a:pt x="4704" y="4977"/>
                    <a:pt x="4838" y="4643"/>
                  </a:cubicBezTo>
                  <a:cubicBezTo>
                    <a:pt x="4867" y="4586"/>
                    <a:pt x="4995" y="4503"/>
                    <a:pt x="5051" y="4503"/>
                  </a:cubicBezTo>
                  <a:close/>
                  <a:moveTo>
                    <a:pt x="2031" y="6636"/>
                  </a:moveTo>
                  <a:cubicBezTo>
                    <a:pt x="2092" y="6636"/>
                    <a:pt x="2214" y="6696"/>
                    <a:pt x="2269" y="6778"/>
                  </a:cubicBezTo>
                  <a:cubicBezTo>
                    <a:pt x="2336" y="6812"/>
                    <a:pt x="2336" y="6945"/>
                    <a:pt x="2369" y="7012"/>
                  </a:cubicBezTo>
                  <a:cubicBezTo>
                    <a:pt x="2515" y="7303"/>
                    <a:pt x="2789" y="7464"/>
                    <a:pt x="3064" y="7464"/>
                  </a:cubicBezTo>
                  <a:cubicBezTo>
                    <a:pt x="3231" y="7464"/>
                    <a:pt x="3398" y="7405"/>
                    <a:pt x="3537" y="7279"/>
                  </a:cubicBezTo>
                  <a:cubicBezTo>
                    <a:pt x="3634" y="7201"/>
                    <a:pt x="3719" y="7146"/>
                    <a:pt x="3800" y="7146"/>
                  </a:cubicBezTo>
                  <a:cubicBezTo>
                    <a:pt x="3858" y="7146"/>
                    <a:pt x="3914" y="7175"/>
                    <a:pt x="3970" y="7245"/>
                  </a:cubicBezTo>
                  <a:cubicBezTo>
                    <a:pt x="4104" y="7412"/>
                    <a:pt x="3970" y="7512"/>
                    <a:pt x="3837" y="7612"/>
                  </a:cubicBezTo>
                  <a:cubicBezTo>
                    <a:pt x="3604" y="7779"/>
                    <a:pt x="3337" y="7846"/>
                    <a:pt x="3170" y="7946"/>
                  </a:cubicBezTo>
                  <a:cubicBezTo>
                    <a:pt x="2469" y="7912"/>
                    <a:pt x="2002" y="7479"/>
                    <a:pt x="1836" y="6878"/>
                  </a:cubicBezTo>
                  <a:cubicBezTo>
                    <a:pt x="1836" y="6812"/>
                    <a:pt x="1936" y="6678"/>
                    <a:pt x="2002" y="6645"/>
                  </a:cubicBezTo>
                  <a:cubicBezTo>
                    <a:pt x="2008" y="6639"/>
                    <a:pt x="2018" y="6636"/>
                    <a:pt x="2031" y="6636"/>
                  </a:cubicBezTo>
                  <a:close/>
                  <a:moveTo>
                    <a:pt x="1987" y="1"/>
                  </a:moveTo>
                  <a:cubicBezTo>
                    <a:pt x="1613" y="1"/>
                    <a:pt x="1230" y="160"/>
                    <a:pt x="868" y="474"/>
                  </a:cubicBezTo>
                  <a:cubicBezTo>
                    <a:pt x="701" y="641"/>
                    <a:pt x="535" y="907"/>
                    <a:pt x="435" y="1108"/>
                  </a:cubicBezTo>
                  <a:cubicBezTo>
                    <a:pt x="101" y="1675"/>
                    <a:pt x="34" y="2342"/>
                    <a:pt x="34" y="3009"/>
                  </a:cubicBezTo>
                  <a:cubicBezTo>
                    <a:pt x="1" y="4977"/>
                    <a:pt x="435" y="6812"/>
                    <a:pt x="1035" y="8646"/>
                  </a:cubicBezTo>
                  <a:cubicBezTo>
                    <a:pt x="1135" y="8980"/>
                    <a:pt x="1302" y="9313"/>
                    <a:pt x="1502" y="9614"/>
                  </a:cubicBezTo>
                  <a:cubicBezTo>
                    <a:pt x="1706" y="9931"/>
                    <a:pt x="1910" y="10064"/>
                    <a:pt x="2177" y="10064"/>
                  </a:cubicBezTo>
                  <a:cubicBezTo>
                    <a:pt x="2303" y="10064"/>
                    <a:pt x="2442" y="10034"/>
                    <a:pt x="2603" y="9981"/>
                  </a:cubicBezTo>
                  <a:cubicBezTo>
                    <a:pt x="2803" y="9914"/>
                    <a:pt x="3003" y="9847"/>
                    <a:pt x="3203" y="9747"/>
                  </a:cubicBezTo>
                  <a:cubicBezTo>
                    <a:pt x="4604" y="9013"/>
                    <a:pt x="5939" y="8279"/>
                    <a:pt x="7139" y="7312"/>
                  </a:cubicBezTo>
                  <a:cubicBezTo>
                    <a:pt x="7807" y="6812"/>
                    <a:pt x="8374" y="6245"/>
                    <a:pt x="8841" y="5511"/>
                  </a:cubicBezTo>
                  <a:cubicBezTo>
                    <a:pt x="9141" y="5010"/>
                    <a:pt x="9341" y="4477"/>
                    <a:pt x="9308" y="3843"/>
                  </a:cubicBezTo>
                  <a:cubicBezTo>
                    <a:pt x="9274" y="3109"/>
                    <a:pt x="8707" y="2442"/>
                    <a:pt x="8007" y="2342"/>
                  </a:cubicBezTo>
                  <a:cubicBezTo>
                    <a:pt x="7807" y="2308"/>
                    <a:pt x="7598" y="2292"/>
                    <a:pt x="7390" y="2292"/>
                  </a:cubicBezTo>
                  <a:cubicBezTo>
                    <a:pt x="7181" y="2292"/>
                    <a:pt x="6973" y="2308"/>
                    <a:pt x="6772" y="2342"/>
                  </a:cubicBezTo>
                  <a:cubicBezTo>
                    <a:pt x="5772" y="2509"/>
                    <a:pt x="5005" y="3109"/>
                    <a:pt x="4437" y="3943"/>
                  </a:cubicBezTo>
                  <a:cubicBezTo>
                    <a:pt x="4371" y="3976"/>
                    <a:pt x="4371" y="4010"/>
                    <a:pt x="4304" y="4010"/>
                  </a:cubicBezTo>
                  <a:cubicBezTo>
                    <a:pt x="4304" y="3643"/>
                    <a:pt x="4271" y="3309"/>
                    <a:pt x="4271" y="2942"/>
                  </a:cubicBezTo>
                  <a:cubicBezTo>
                    <a:pt x="4271" y="2909"/>
                    <a:pt x="4204" y="2842"/>
                    <a:pt x="4204" y="2809"/>
                  </a:cubicBezTo>
                  <a:cubicBezTo>
                    <a:pt x="4037" y="1975"/>
                    <a:pt x="3770" y="1241"/>
                    <a:pt x="3170" y="607"/>
                  </a:cubicBezTo>
                  <a:cubicBezTo>
                    <a:pt x="2817" y="201"/>
                    <a:pt x="2408" y="1"/>
                    <a:pt x="1987" y="1"/>
                  </a:cubicBezTo>
                  <a:close/>
                </a:path>
              </a:pathLst>
            </a:custGeom>
            <a:solidFill>
              <a:srgbClr val="FE6D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2894750" y="2134475"/>
              <a:ext cx="303575" cy="339425"/>
            </a:xfrm>
            <a:custGeom>
              <a:rect b="b" l="l" r="r" t="t"/>
              <a:pathLst>
                <a:path extrusionOk="0" h="13577" w="12143">
                  <a:moveTo>
                    <a:pt x="3703" y="0"/>
                  </a:moveTo>
                  <a:lnTo>
                    <a:pt x="3703" y="0"/>
                  </a:lnTo>
                  <a:cubicBezTo>
                    <a:pt x="3803" y="2335"/>
                    <a:pt x="4870" y="3903"/>
                    <a:pt x="6872" y="4971"/>
                  </a:cubicBezTo>
                  <a:cubicBezTo>
                    <a:pt x="3703" y="6672"/>
                    <a:pt x="1368" y="9174"/>
                    <a:pt x="0" y="12509"/>
                  </a:cubicBezTo>
                  <a:cubicBezTo>
                    <a:pt x="0" y="12876"/>
                    <a:pt x="33" y="13210"/>
                    <a:pt x="33" y="13577"/>
                  </a:cubicBezTo>
                  <a:cubicBezTo>
                    <a:pt x="67" y="13577"/>
                    <a:pt x="67" y="13543"/>
                    <a:pt x="133" y="13510"/>
                  </a:cubicBezTo>
                  <a:cubicBezTo>
                    <a:pt x="167" y="13377"/>
                    <a:pt x="167" y="13310"/>
                    <a:pt x="300" y="13210"/>
                  </a:cubicBezTo>
                  <a:cubicBezTo>
                    <a:pt x="1034" y="11042"/>
                    <a:pt x="2302" y="9174"/>
                    <a:pt x="4003" y="7572"/>
                  </a:cubicBezTo>
                  <a:cubicBezTo>
                    <a:pt x="5004" y="6638"/>
                    <a:pt x="6138" y="5871"/>
                    <a:pt x="7405" y="5237"/>
                  </a:cubicBezTo>
                  <a:cubicBezTo>
                    <a:pt x="7806" y="5638"/>
                    <a:pt x="8139" y="6005"/>
                    <a:pt x="8473" y="6405"/>
                  </a:cubicBezTo>
                  <a:cubicBezTo>
                    <a:pt x="9740" y="8006"/>
                    <a:pt x="10674" y="9841"/>
                    <a:pt x="11408" y="11709"/>
                  </a:cubicBezTo>
                  <a:cubicBezTo>
                    <a:pt x="11575" y="12142"/>
                    <a:pt x="11708" y="12576"/>
                    <a:pt x="11875" y="13010"/>
                  </a:cubicBezTo>
                  <a:cubicBezTo>
                    <a:pt x="11875" y="13043"/>
                    <a:pt x="11909" y="13076"/>
                    <a:pt x="11909" y="13143"/>
                  </a:cubicBezTo>
                  <a:lnTo>
                    <a:pt x="12042" y="13243"/>
                  </a:lnTo>
                  <a:cubicBezTo>
                    <a:pt x="12075" y="12910"/>
                    <a:pt x="12075" y="12643"/>
                    <a:pt x="12142" y="12309"/>
                  </a:cubicBezTo>
                  <a:cubicBezTo>
                    <a:pt x="12009" y="11976"/>
                    <a:pt x="11842" y="11642"/>
                    <a:pt x="11708" y="11308"/>
                  </a:cubicBezTo>
                  <a:cubicBezTo>
                    <a:pt x="10841" y="9307"/>
                    <a:pt x="9840" y="7406"/>
                    <a:pt x="8406" y="5738"/>
                  </a:cubicBezTo>
                  <a:cubicBezTo>
                    <a:pt x="8373" y="5704"/>
                    <a:pt x="8373" y="5671"/>
                    <a:pt x="8339" y="5571"/>
                  </a:cubicBezTo>
                  <a:cubicBezTo>
                    <a:pt x="8906" y="5538"/>
                    <a:pt x="9473" y="5304"/>
                    <a:pt x="9907" y="4971"/>
                  </a:cubicBezTo>
                  <a:cubicBezTo>
                    <a:pt x="10708" y="4470"/>
                    <a:pt x="11408" y="3870"/>
                    <a:pt x="11842" y="3002"/>
                  </a:cubicBezTo>
                  <a:cubicBezTo>
                    <a:pt x="11975" y="2702"/>
                    <a:pt x="12042" y="2402"/>
                    <a:pt x="12142" y="2068"/>
                  </a:cubicBezTo>
                  <a:cubicBezTo>
                    <a:pt x="11962" y="2058"/>
                    <a:pt x="11785" y="2053"/>
                    <a:pt x="11611" y="2053"/>
                  </a:cubicBezTo>
                  <a:cubicBezTo>
                    <a:pt x="10045" y="2053"/>
                    <a:pt x="8730" y="2485"/>
                    <a:pt x="7739" y="3836"/>
                  </a:cubicBezTo>
                  <a:cubicBezTo>
                    <a:pt x="7205" y="1668"/>
                    <a:pt x="5704" y="567"/>
                    <a:pt x="3703" y="0"/>
                  </a:cubicBezTo>
                  <a:close/>
                </a:path>
              </a:pathLst>
            </a:custGeom>
            <a:solidFill>
              <a:srgbClr val="04B7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3119075" y="2399250"/>
              <a:ext cx="155125" cy="184675"/>
            </a:xfrm>
            <a:custGeom>
              <a:rect b="b" l="l" r="r" t="t"/>
              <a:pathLst>
                <a:path extrusionOk="0" h="7387" w="6205">
                  <a:moveTo>
                    <a:pt x="4203" y="2652"/>
                  </a:moveTo>
                  <a:cubicBezTo>
                    <a:pt x="4236" y="2652"/>
                    <a:pt x="4370" y="2719"/>
                    <a:pt x="4403" y="2752"/>
                  </a:cubicBezTo>
                  <a:cubicBezTo>
                    <a:pt x="4537" y="2952"/>
                    <a:pt x="4670" y="3152"/>
                    <a:pt x="4737" y="3386"/>
                  </a:cubicBezTo>
                  <a:cubicBezTo>
                    <a:pt x="4770" y="3453"/>
                    <a:pt x="4703" y="3586"/>
                    <a:pt x="4670" y="3619"/>
                  </a:cubicBezTo>
                  <a:cubicBezTo>
                    <a:pt x="4637" y="3636"/>
                    <a:pt x="4578" y="3644"/>
                    <a:pt x="4528" y="3644"/>
                  </a:cubicBezTo>
                  <a:cubicBezTo>
                    <a:pt x="4478" y="3644"/>
                    <a:pt x="4437" y="3636"/>
                    <a:pt x="4437" y="3619"/>
                  </a:cubicBezTo>
                  <a:cubicBezTo>
                    <a:pt x="4270" y="3419"/>
                    <a:pt x="4170" y="3152"/>
                    <a:pt x="4003" y="2886"/>
                  </a:cubicBezTo>
                  <a:cubicBezTo>
                    <a:pt x="4070" y="2786"/>
                    <a:pt x="4103" y="2719"/>
                    <a:pt x="4203" y="2652"/>
                  </a:cubicBezTo>
                  <a:close/>
                  <a:moveTo>
                    <a:pt x="2592" y="3406"/>
                  </a:moveTo>
                  <a:cubicBezTo>
                    <a:pt x="2655" y="3406"/>
                    <a:pt x="2745" y="3429"/>
                    <a:pt x="2769" y="3453"/>
                  </a:cubicBezTo>
                  <a:cubicBezTo>
                    <a:pt x="2902" y="3619"/>
                    <a:pt x="3036" y="3820"/>
                    <a:pt x="3169" y="4053"/>
                  </a:cubicBezTo>
                  <a:cubicBezTo>
                    <a:pt x="3069" y="4120"/>
                    <a:pt x="3002" y="4220"/>
                    <a:pt x="2936" y="4287"/>
                  </a:cubicBezTo>
                  <a:cubicBezTo>
                    <a:pt x="2902" y="4287"/>
                    <a:pt x="2769" y="4253"/>
                    <a:pt x="2735" y="4187"/>
                  </a:cubicBezTo>
                  <a:cubicBezTo>
                    <a:pt x="2602" y="4053"/>
                    <a:pt x="2535" y="3886"/>
                    <a:pt x="2435" y="3720"/>
                  </a:cubicBezTo>
                  <a:cubicBezTo>
                    <a:pt x="2402" y="3619"/>
                    <a:pt x="2502" y="3486"/>
                    <a:pt x="2535" y="3419"/>
                  </a:cubicBezTo>
                  <a:cubicBezTo>
                    <a:pt x="2545" y="3410"/>
                    <a:pt x="2566" y="3406"/>
                    <a:pt x="2592" y="3406"/>
                  </a:cubicBezTo>
                  <a:close/>
                  <a:moveTo>
                    <a:pt x="4770" y="4387"/>
                  </a:moveTo>
                  <a:cubicBezTo>
                    <a:pt x="4870" y="4453"/>
                    <a:pt x="5004" y="4553"/>
                    <a:pt x="5004" y="4620"/>
                  </a:cubicBezTo>
                  <a:cubicBezTo>
                    <a:pt x="5037" y="4987"/>
                    <a:pt x="4703" y="5321"/>
                    <a:pt x="4236" y="5387"/>
                  </a:cubicBezTo>
                  <a:lnTo>
                    <a:pt x="4070" y="5387"/>
                  </a:lnTo>
                  <a:cubicBezTo>
                    <a:pt x="3936" y="5321"/>
                    <a:pt x="3836" y="5321"/>
                    <a:pt x="3736" y="5287"/>
                  </a:cubicBezTo>
                  <a:cubicBezTo>
                    <a:pt x="3669" y="5254"/>
                    <a:pt x="3569" y="5121"/>
                    <a:pt x="3569" y="5087"/>
                  </a:cubicBezTo>
                  <a:cubicBezTo>
                    <a:pt x="3569" y="4987"/>
                    <a:pt x="3703" y="4920"/>
                    <a:pt x="3769" y="4920"/>
                  </a:cubicBezTo>
                  <a:cubicBezTo>
                    <a:pt x="3825" y="4909"/>
                    <a:pt x="3881" y="4906"/>
                    <a:pt x="3936" y="4906"/>
                  </a:cubicBezTo>
                  <a:cubicBezTo>
                    <a:pt x="4047" y="4906"/>
                    <a:pt x="4159" y="4920"/>
                    <a:pt x="4270" y="4920"/>
                  </a:cubicBezTo>
                  <a:cubicBezTo>
                    <a:pt x="4503" y="4920"/>
                    <a:pt x="4570" y="4787"/>
                    <a:pt x="4603" y="4587"/>
                  </a:cubicBezTo>
                  <a:cubicBezTo>
                    <a:pt x="4603" y="4487"/>
                    <a:pt x="4703" y="4453"/>
                    <a:pt x="4770" y="4387"/>
                  </a:cubicBezTo>
                  <a:close/>
                  <a:moveTo>
                    <a:pt x="4732" y="0"/>
                  </a:moveTo>
                  <a:cubicBezTo>
                    <a:pt x="4460" y="0"/>
                    <a:pt x="4175" y="127"/>
                    <a:pt x="3903" y="384"/>
                  </a:cubicBezTo>
                  <a:cubicBezTo>
                    <a:pt x="3536" y="717"/>
                    <a:pt x="3336" y="1151"/>
                    <a:pt x="3169" y="1651"/>
                  </a:cubicBezTo>
                  <a:cubicBezTo>
                    <a:pt x="3102" y="1952"/>
                    <a:pt x="3102" y="2285"/>
                    <a:pt x="3069" y="2619"/>
                  </a:cubicBezTo>
                  <a:lnTo>
                    <a:pt x="2936" y="2485"/>
                  </a:lnTo>
                  <a:cubicBezTo>
                    <a:pt x="2902" y="2452"/>
                    <a:pt x="2902" y="2419"/>
                    <a:pt x="2902" y="2319"/>
                  </a:cubicBezTo>
                  <a:lnTo>
                    <a:pt x="2635" y="2218"/>
                  </a:lnTo>
                  <a:cubicBezTo>
                    <a:pt x="2268" y="1885"/>
                    <a:pt x="1868" y="1651"/>
                    <a:pt x="1334" y="1651"/>
                  </a:cubicBezTo>
                  <a:cubicBezTo>
                    <a:pt x="434" y="1651"/>
                    <a:pt x="0" y="2319"/>
                    <a:pt x="200" y="3152"/>
                  </a:cubicBezTo>
                  <a:cubicBezTo>
                    <a:pt x="334" y="3653"/>
                    <a:pt x="567" y="4120"/>
                    <a:pt x="934" y="4453"/>
                  </a:cubicBezTo>
                  <a:cubicBezTo>
                    <a:pt x="1868" y="5287"/>
                    <a:pt x="2769" y="6088"/>
                    <a:pt x="3736" y="6888"/>
                  </a:cubicBezTo>
                  <a:cubicBezTo>
                    <a:pt x="4003" y="7089"/>
                    <a:pt x="4270" y="7222"/>
                    <a:pt x="4570" y="7322"/>
                  </a:cubicBezTo>
                  <a:cubicBezTo>
                    <a:pt x="4686" y="7364"/>
                    <a:pt x="4789" y="7387"/>
                    <a:pt x="4881" y="7387"/>
                  </a:cubicBezTo>
                  <a:cubicBezTo>
                    <a:pt x="5078" y="7387"/>
                    <a:pt x="5223" y="7283"/>
                    <a:pt x="5337" y="7055"/>
                  </a:cubicBezTo>
                  <a:cubicBezTo>
                    <a:pt x="5437" y="6822"/>
                    <a:pt x="5537" y="6555"/>
                    <a:pt x="5604" y="6288"/>
                  </a:cubicBezTo>
                  <a:cubicBezTo>
                    <a:pt x="5938" y="5087"/>
                    <a:pt x="6104" y="3820"/>
                    <a:pt x="6171" y="2552"/>
                  </a:cubicBezTo>
                  <a:cubicBezTo>
                    <a:pt x="6205" y="1818"/>
                    <a:pt x="6038" y="1118"/>
                    <a:pt x="5604" y="551"/>
                  </a:cubicBezTo>
                  <a:cubicBezTo>
                    <a:pt x="5367" y="186"/>
                    <a:pt x="5060" y="0"/>
                    <a:pt x="4732" y="0"/>
                  </a:cubicBezTo>
                  <a:close/>
                </a:path>
              </a:pathLst>
            </a:custGeom>
            <a:solidFill>
              <a:srgbClr val="FE6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2833850" y="2539550"/>
              <a:ext cx="56750" cy="32750"/>
            </a:xfrm>
            <a:custGeom>
              <a:rect b="b" l="l" r="r" t="t"/>
              <a:pathLst>
                <a:path extrusionOk="0" h="1310" w="2270">
                  <a:moveTo>
                    <a:pt x="206" y="0"/>
                  </a:moveTo>
                  <a:cubicBezTo>
                    <a:pt x="192" y="0"/>
                    <a:pt x="180" y="3"/>
                    <a:pt x="168" y="9"/>
                  </a:cubicBezTo>
                  <a:cubicBezTo>
                    <a:pt x="101" y="42"/>
                    <a:pt x="1" y="176"/>
                    <a:pt x="1" y="276"/>
                  </a:cubicBezTo>
                  <a:cubicBezTo>
                    <a:pt x="134" y="843"/>
                    <a:pt x="601" y="1276"/>
                    <a:pt x="1302" y="1310"/>
                  </a:cubicBezTo>
                  <a:cubicBezTo>
                    <a:pt x="1469" y="1210"/>
                    <a:pt x="1769" y="1143"/>
                    <a:pt x="2002" y="976"/>
                  </a:cubicBezTo>
                  <a:cubicBezTo>
                    <a:pt x="2136" y="876"/>
                    <a:pt x="2269" y="776"/>
                    <a:pt x="2136" y="609"/>
                  </a:cubicBezTo>
                  <a:cubicBezTo>
                    <a:pt x="2066" y="539"/>
                    <a:pt x="2002" y="510"/>
                    <a:pt x="1943" y="510"/>
                  </a:cubicBezTo>
                  <a:cubicBezTo>
                    <a:pt x="1863" y="510"/>
                    <a:pt x="1794" y="565"/>
                    <a:pt x="1736" y="643"/>
                  </a:cubicBezTo>
                  <a:cubicBezTo>
                    <a:pt x="1584" y="769"/>
                    <a:pt x="1414" y="828"/>
                    <a:pt x="1248" y="828"/>
                  </a:cubicBezTo>
                  <a:cubicBezTo>
                    <a:pt x="975" y="828"/>
                    <a:pt x="713" y="667"/>
                    <a:pt x="568" y="376"/>
                  </a:cubicBezTo>
                  <a:lnTo>
                    <a:pt x="435" y="142"/>
                  </a:lnTo>
                  <a:cubicBezTo>
                    <a:pt x="352" y="60"/>
                    <a:pt x="270" y="0"/>
                    <a:pt x="20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2899750" y="2485550"/>
              <a:ext cx="19200" cy="35600"/>
            </a:xfrm>
            <a:custGeom>
              <a:rect b="b" l="l" r="r" t="t"/>
              <a:pathLst>
                <a:path extrusionOk="0" h="1424" w="768">
                  <a:moveTo>
                    <a:pt x="601" y="1"/>
                  </a:moveTo>
                  <a:cubicBezTo>
                    <a:pt x="534" y="1"/>
                    <a:pt x="367" y="34"/>
                    <a:pt x="334" y="134"/>
                  </a:cubicBezTo>
                  <a:cubicBezTo>
                    <a:pt x="200" y="501"/>
                    <a:pt x="134" y="868"/>
                    <a:pt x="0" y="1302"/>
                  </a:cubicBezTo>
                  <a:cubicBezTo>
                    <a:pt x="27" y="1328"/>
                    <a:pt x="97" y="1420"/>
                    <a:pt x="158" y="1420"/>
                  </a:cubicBezTo>
                  <a:cubicBezTo>
                    <a:pt x="173" y="1420"/>
                    <a:pt x="187" y="1415"/>
                    <a:pt x="200" y="1402"/>
                  </a:cubicBezTo>
                  <a:cubicBezTo>
                    <a:pt x="224" y="1417"/>
                    <a:pt x="249" y="1424"/>
                    <a:pt x="274" y="1424"/>
                  </a:cubicBezTo>
                  <a:cubicBezTo>
                    <a:pt x="357" y="1424"/>
                    <a:pt x="442" y="1353"/>
                    <a:pt x="467" y="1302"/>
                  </a:cubicBezTo>
                  <a:cubicBezTo>
                    <a:pt x="601" y="968"/>
                    <a:pt x="667" y="568"/>
                    <a:pt x="767" y="234"/>
                  </a:cubicBezTo>
                  <a:cubicBezTo>
                    <a:pt x="767" y="167"/>
                    <a:pt x="667" y="34"/>
                    <a:pt x="601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2836375" y="2469250"/>
              <a:ext cx="17525" cy="35125"/>
            </a:xfrm>
            <a:custGeom>
              <a:rect b="b" l="l" r="r" t="t"/>
              <a:pathLst>
                <a:path extrusionOk="0" h="1405" w="701">
                  <a:moveTo>
                    <a:pt x="484" y="1"/>
                  </a:moveTo>
                  <a:cubicBezTo>
                    <a:pt x="377" y="1"/>
                    <a:pt x="327" y="104"/>
                    <a:pt x="300" y="186"/>
                  </a:cubicBezTo>
                  <a:cubicBezTo>
                    <a:pt x="200" y="519"/>
                    <a:pt x="133" y="853"/>
                    <a:pt x="0" y="1253"/>
                  </a:cubicBezTo>
                  <a:cubicBezTo>
                    <a:pt x="33" y="1286"/>
                    <a:pt x="100" y="1353"/>
                    <a:pt x="234" y="1387"/>
                  </a:cubicBezTo>
                  <a:cubicBezTo>
                    <a:pt x="258" y="1399"/>
                    <a:pt x="281" y="1404"/>
                    <a:pt x="303" y="1404"/>
                  </a:cubicBezTo>
                  <a:cubicBezTo>
                    <a:pt x="401" y="1404"/>
                    <a:pt x="473" y="1295"/>
                    <a:pt x="500" y="1186"/>
                  </a:cubicBezTo>
                  <a:cubicBezTo>
                    <a:pt x="567" y="920"/>
                    <a:pt x="667" y="619"/>
                    <a:pt x="701" y="319"/>
                  </a:cubicBezTo>
                  <a:cubicBezTo>
                    <a:pt x="701" y="252"/>
                    <a:pt x="667" y="86"/>
                    <a:pt x="567" y="19"/>
                  </a:cubicBezTo>
                  <a:cubicBezTo>
                    <a:pt x="536" y="6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3207450" y="2508900"/>
              <a:ext cx="36725" cy="25050"/>
            </a:xfrm>
            <a:custGeom>
              <a:rect b="b" l="l" r="r" t="t"/>
              <a:pathLst>
                <a:path extrusionOk="0" h="1002" w="1469">
                  <a:moveTo>
                    <a:pt x="1202" y="1"/>
                  </a:moveTo>
                  <a:cubicBezTo>
                    <a:pt x="1168" y="67"/>
                    <a:pt x="1035" y="101"/>
                    <a:pt x="1035" y="201"/>
                  </a:cubicBezTo>
                  <a:cubicBezTo>
                    <a:pt x="1002" y="401"/>
                    <a:pt x="902" y="534"/>
                    <a:pt x="701" y="534"/>
                  </a:cubicBezTo>
                  <a:cubicBezTo>
                    <a:pt x="590" y="534"/>
                    <a:pt x="479" y="520"/>
                    <a:pt x="368" y="520"/>
                  </a:cubicBezTo>
                  <a:cubicBezTo>
                    <a:pt x="312" y="520"/>
                    <a:pt x="257" y="523"/>
                    <a:pt x="201" y="534"/>
                  </a:cubicBezTo>
                  <a:cubicBezTo>
                    <a:pt x="134" y="534"/>
                    <a:pt x="34" y="601"/>
                    <a:pt x="1" y="701"/>
                  </a:cubicBezTo>
                  <a:cubicBezTo>
                    <a:pt x="1" y="735"/>
                    <a:pt x="68" y="868"/>
                    <a:pt x="168" y="901"/>
                  </a:cubicBezTo>
                  <a:cubicBezTo>
                    <a:pt x="301" y="935"/>
                    <a:pt x="401" y="935"/>
                    <a:pt x="535" y="1001"/>
                  </a:cubicBezTo>
                  <a:lnTo>
                    <a:pt x="668" y="1001"/>
                  </a:lnTo>
                  <a:cubicBezTo>
                    <a:pt x="1135" y="935"/>
                    <a:pt x="1469" y="601"/>
                    <a:pt x="1402" y="234"/>
                  </a:cubicBezTo>
                  <a:cubicBezTo>
                    <a:pt x="1402" y="101"/>
                    <a:pt x="1302" y="67"/>
                    <a:pt x="1202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219125" y="2465550"/>
              <a:ext cx="19225" cy="24825"/>
            </a:xfrm>
            <a:custGeom>
              <a:rect b="b" l="l" r="r" t="t"/>
              <a:pathLst>
                <a:path extrusionOk="0" h="993" w="769">
                  <a:moveTo>
                    <a:pt x="201" y="0"/>
                  </a:moveTo>
                  <a:cubicBezTo>
                    <a:pt x="101" y="67"/>
                    <a:pt x="68" y="134"/>
                    <a:pt x="1" y="234"/>
                  </a:cubicBezTo>
                  <a:cubicBezTo>
                    <a:pt x="168" y="500"/>
                    <a:pt x="268" y="767"/>
                    <a:pt x="435" y="967"/>
                  </a:cubicBezTo>
                  <a:cubicBezTo>
                    <a:pt x="468" y="984"/>
                    <a:pt x="510" y="992"/>
                    <a:pt x="551" y="992"/>
                  </a:cubicBezTo>
                  <a:cubicBezTo>
                    <a:pt x="593" y="992"/>
                    <a:pt x="635" y="984"/>
                    <a:pt x="668" y="967"/>
                  </a:cubicBezTo>
                  <a:cubicBezTo>
                    <a:pt x="701" y="901"/>
                    <a:pt x="768" y="767"/>
                    <a:pt x="735" y="701"/>
                  </a:cubicBezTo>
                  <a:cubicBezTo>
                    <a:pt x="668" y="500"/>
                    <a:pt x="535" y="300"/>
                    <a:pt x="401" y="100"/>
                  </a:cubicBezTo>
                  <a:cubicBezTo>
                    <a:pt x="368" y="67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179100" y="2483175"/>
              <a:ext cx="19225" cy="22425"/>
            </a:xfrm>
            <a:custGeom>
              <a:rect b="b" l="l" r="r" t="t"/>
              <a:pathLst>
                <a:path extrusionOk="0" h="897" w="769">
                  <a:moveTo>
                    <a:pt x="196" y="0"/>
                  </a:moveTo>
                  <a:cubicBezTo>
                    <a:pt x="168" y="0"/>
                    <a:pt x="145" y="8"/>
                    <a:pt x="134" y="29"/>
                  </a:cubicBezTo>
                  <a:cubicBezTo>
                    <a:pt x="34" y="96"/>
                    <a:pt x="1" y="229"/>
                    <a:pt x="34" y="296"/>
                  </a:cubicBezTo>
                  <a:cubicBezTo>
                    <a:pt x="134" y="529"/>
                    <a:pt x="201" y="629"/>
                    <a:pt x="334" y="796"/>
                  </a:cubicBezTo>
                  <a:cubicBezTo>
                    <a:pt x="368" y="863"/>
                    <a:pt x="501" y="896"/>
                    <a:pt x="535" y="896"/>
                  </a:cubicBezTo>
                  <a:cubicBezTo>
                    <a:pt x="635" y="863"/>
                    <a:pt x="668" y="763"/>
                    <a:pt x="768" y="696"/>
                  </a:cubicBezTo>
                  <a:cubicBezTo>
                    <a:pt x="601" y="463"/>
                    <a:pt x="501" y="262"/>
                    <a:pt x="368" y="62"/>
                  </a:cubicBezTo>
                  <a:cubicBezTo>
                    <a:pt x="345" y="39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>
            <a:off x="8878321" y="2419651"/>
            <a:ext cx="400929" cy="394500"/>
          </a:xfrm>
          <a:custGeom>
            <a:rect b="b" l="l" r="r" t="t"/>
            <a:pathLst>
              <a:path extrusionOk="0" h="3090" w="2637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3064493" y="4779055"/>
            <a:ext cx="530443" cy="526837"/>
            <a:chOff x="2942175" y="1715156"/>
            <a:chExt cx="637245" cy="666714"/>
          </a:xfrm>
        </p:grpSpPr>
        <p:sp>
          <p:nvSpPr>
            <p:cNvPr id="47" name="Google Shape;47;p5"/>
            <p:cNvSpPr/>
            <p:nvPr/>
          </p:nvSpPr>
          <p:spPr>
            <a:xfrm>
              <a:off x="2942175" y="1715156"/>
              <a:ext cx="637245" cy="666714"/>
            </a:xfrm>
            <a:custGeom>
              <a:rect b="b" l="l" r="r" t="t"/>
              <a:pathLst>
                <a:path extrusionOk="0" h="8552" w="8174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3327067" y="1919802"/>
              <a:ext cx="59873" cy="93708"/>
            </a:xfrm>
            <a:custGeom>
              <a:rect b="b" l="l" r="r" t="t"/>
              <a:pathLst>
                <a:path extrusionOk="0" h="1202" w="768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124213" y="1875599"/>
              <a:ext cx="41709" cy="91135"/>
            </a:xfrm>
            <a:custGeom>
              <a:rect b="b" l="l" r="r" t="t"/>
              <a:pathLst>
                <a:path extrusionOk="0" h="1169" w="535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386862" y="1919802"/>
              <a:ext cx="78" cy="7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6"/>
          <p:cNvSpPr/>
          <p:nvPr/>
        </p:nvSpPr>
        <p:spPr>
          <a:xfrm>
            <a:off x="5055698" y="4765026"/>
            <a:ext cx="921095" cy="819646"/>
          </a:xfrm>
          <a:custGeom>
            <a:rect b="b" l="l" r="r" t="t"/>
            <a:pathLst>
              <a:path extrusionOk="0" h="8550" w="9608">
                <a:moveTo>
                  <a:pt x="7006" y="3066"/>
                </a:moveTo>
                <a:lnTo>
                  <a:pt x="7006" y="3066"/>
                </a:lnTo>
                <a:cubicBezTo>
                  <a:pt x="6905" y="3500"/>
                  <a:pt x="6739" y="3667"/>
                  <a:pt x="6405" y="3700"/>
                </a:cubicBezTo>
                <a:cubicBezTo>
                  <a:pt x="6472" y="3400"/>
                  <a:pt x="6672" y="3200"/>
                  <a:pt x="7006" y="3066"/>
                </a:cubicBezTo>
                <a:close/>
                <a:moveTo>
                  <a:pt x="2200" y="4154"/>
                </a:moveTo>
                <a:cubicBezTo>
                  <a:pt x="2536" y="4154"/>
                  <a:pt x="2891" y="4312"/>
                  <a:pt x="3069" y="4567"/>
                </a:cubicBezTo>
                <a:cubicBezTo>
                  <a:pt x="3136" y="4667"/>
                  <a:pt x="3169" y="4834"/>
                  <a:pt x="3136" y="4901"/>
                </a:cubicBezTo>
                <a:cubicBezTo>
                  <a:pt x="3103" y="5001"/>
                  <a:pt x="2936" y="5068"/>
                  <a:pt x="2803" y="5068"/>
                </a:cubicBezTo>
                <a:cubicBezTo>
                  <a:pt x="2786" y="5069"/>
                  <a:pt x="2769" y="5070"/>
                  <a:pt x="2752" y="5070"/>
                </a:cubicBezTo>
                <a:cubicBezTo>
                  <a:pt x="2369" y="5070"/>
                  <a:pt x="1998" y="4711"/>
                  <a:pt x="1902" y="4200"/>
                </a:cubicBezTo>
                <a:cubicBezTo>
                  <a:pt x="1996" y="4169"/>
                  <a:pt x="2097" y="4154"/>
                  <a:pt x="2200" y="4154"/>
                </a:cubicBezTo>
                <a:close/>
                <a:moveTo>
                  <a:pt x="6734" y="5505"/>
                </a:moveTo>
                <a:cubicBezTo>
                  <a:pt x="6768" y="5505"/>
                  <a:pt x="6794" y="5512"/>
                  <a:pt x="6805" y="5535"/>
                </a:cubicBezTo>
                <a:cubicBezTo>
                  <a:pt x="6972" y="5701"/>
                  <a:pt x="7106" y="5868"/>
                  <a:pt x="7272" y="6068"/>
                </a:cubicBezTo>
                <a:lnTo>
                  <a:pt x="7139" y="6202"/>
                </a:lnTo>
                <a:cubicBezTo>
                  <a:pt x="6939" y="6068"/>
                  <a:pt x="6739" y="6002"/>
                  <a:pt x="6572" y="5868"/>
                </a:cubicBezTo>
                <a:cubicBezTo>
                  <a:pt x="6472" y="5768"/>
                  <a:pt x="6472" y="5635"/>
                  <a:pt x="6472" y="5535"/>
                </a:cubicBezTo>
                <a:cubicBezTo>
                  <a:pt x="6561" y="5535"/>
                  <a:pt x="6665" y="5505"/>
                  <a:pt x="6734" y="5505"/>
                </a:cubicBezTo>
                <a:close/>
                <a:moveTo>
                  <a:pt x="3937" y="5935"/>
                </a:moveTo>
                <a:cubicBezTo>
                  <a:pt x="4070" y="5935"/>
                  <a:pt x="4270" y="6002"/>
                  <a:pt x="4337" y="6068"/>
                </a:cubicBezTo>
                <a:cubicBezTo>
                  <a:pt x="4470" y="6235"/>
                  <a:pt x="4337" y="6402"/>
                  <a:pt x="4170" y="6502"/>
                </a:cubicBezTo>
                <a:cubicBezTo>
                  <a:pt x="3903" y="6602"/>
                  <a:pt x="3603" y="6702"/>
                  <a:pt x="3270" y="6769"/>
                </a:cubicBezTo>
                <a:cubicBezTo>
                  <a:pt x="3370" y="6368"/>
                  <a:pt x="3603" y="6068"/>
                  <a:pt x="3937" y="5935"/>
                </a:cubicBezTo>
                <a:close/>
                <a:moveTo>
                  <a:pt x="5446" y="461"/>
                </a:moveTo>
                <a:cubicBezTo>
                  <a:pt x="5613" y="461"/>
                  <a:pt x="5790" y="507"/>
                  <a:pt x="5971" y="598"/>
                </a:cubicBezTo>
                <a:cubicBezTo>
                  <a:pt x="6739" y="1031"/>
                  <a:pt x="7006" y="1732"/>
                  <a:pt x="7072" y="2532"/>
                </a:cubicBezTo>
                <a:cubicBezTo>
                  <a:pt x="6805" y="2699"/>
                  <a:pt x="6605" y="2766"/>
                  <a:pt x="6505" y="2866"/>
                </a:cubicBezTo>
                <a:cubicBezTo>
                  <a:pt x="6238" y="3066"/>
                  <a:pt x="6072" y="3366"/>
                  <a:pt x="6072" y="3733"/>
                </a:cubicBezTo>
                <a:cubicBezTo>
                  <a:pt x="6005" y="4033"/>
                  <a:pt x="6105" y="4100"/>
                  <a:pt x="6405" y="4100"/>
                </a:cubicBezTo>
                <a:cubicBezTo>
                  <a:pt x="6839" y="4100"/>
                  <a:pt x="7272" y="3800"/>
                  <a:pt x="7473" y="3366"/>
                </a:cubicBezTo>
                <a:cubicBezTo>
                  <a:pt x="7506" y="3233"/>
                  <a:pt x="7573" y="3066"/>
                  <a:pt x="7606" y="2933"/>
                </a:cubicBezTo>
                <a:cubicBezTo>
                  <a:pt x="7622" y="2932"/>
                  <a:pt x="7638" y="2932"/>
                  <a:pt x="7654" y="2932"/>
                </a:cubicBezTo>
                <a:cubicBezTo>
                  <a:pt x="8375" y="2932"/>
                  <a:pt x="9141" y="3651"/>
                  <a:pt x="9174" y="4434"/>
                </a:cubicBezTo>
                <a:cubicBezTo>
                  <a:pt x="9240" y="5234"/>
                  <a:pt x="8573" y="5968"/>
                  <a:pt x="7773" y="6068"/>
                </a:cubicBezTo>
                <a:cubicBezTo>
                  <a:pt x="7673" y="5901"/>
                  <a:pt x="7639" y="5735"/>
                  <a:pt x="7573" y="5601"/>
                </a:cubicBezTo>
                <a:cubicBezTo>
                  <a:pt x="7372" y="5434"/>
                  <a:pt x="7272" y="5234"/>
                  <a:pt x="7039" y="5101"/>
                </a:cubicBezTo>
                <a:cubicBezTo>
                  <a:pt x="6916" y="5009"/>
                  <a:pt x="6780" y="4966"/>
                  <a:pt x="6646" y="4966"/>
                </a:cubicBezTo>
                <a:cubicBezTo>
                  <a:pt x="6487" y="4966"/>
                  <a:pt x="6331" y="5026"/>
                  <a:pt x="6205" y="5134"/>
                </a:cubicBezTo>
                <a:cubicBezTo>
                  <a:pt x="6005" y="5368"/>
                  <a:pt x="5971" y="5768"/>
                  <a:pt x="6205" y="6035"/>
                </a:cubicBezTo>
                <a:cubicBezTo>
                  <a:pt x="6405" y="6235"/>
                  <a:pt x="6672" y="6368"/>
                  <a:pt x="6939" y="6469"/>
                </a:cubicBezTo>
                <a:cubicBezTo>
                  <a:pt x="7006" y="6535"/>
                  <a:pt x="7139" y="6535"/>
                  <a:pt x="7272" y="6569"/>
                </a:cubicBezTo>
                <a:cubicBezTo>
                  <a:pt x="7272" y="7069"/>
                  <a:pt x="7006" y="7403"/>
                  <a:pt x="6639" y="7669"/>
                </a:cubicBezTo>
                <a:cubicBezTo>
                  <a:pt x="6157" y="7978"/>
                  <a:pt x="5664" y="8119"/>
                  <a:pt x="5153" y="8119"/>
                </a:cubicBezTo>
                <a:cubicBezTo>
                  <a:pt x="4780" y="8119"/>
                  <a:pt x="4398" y="8044"/>
                  <a:pt x="4003" y="7903"/>
                </a:cubicBezTo>
                <a:cubicBezTo>
                  <a:pt x="3670" y="7769"/>
                  <a:pt x="3436" y="7536"/>
                  <a:pt x="3336" y="7169"/>
                </a:cubicBezTo>
                <a:cubicBezTo>
                  <a:pt x="3636" y="7069"/>
                  <a:pt x="3937" y="7036"/>
                  <a:pt x="4204" y="6936"/>
                </a:cubicBezTo>
                <a:cubicBezTo>
                  <a:pt x="4504" y="6869"/>
                  <a:pt x="4737" y="6702"/>
                  <a:pt x="4837" y="6402"/>
                </a:cubicBezTo>
                <a:cubicBezTo>
                  <a:pt x="5004" y="6002"/>
                  <a:pt x="4771" y="5535"/>
                  <a:pt x="4270" y="5501"/>
                </a:cubicBezTo>
                <a:cubicBezTo>
                  <a:pt x="4229" y="5497"/>
                  <a:pt x="4189" y="5494"/>
                  <a:pt x="4148" y="5494"/>
                </a:cubicBezTo>
                <a:cubicBezTo>
                  <a:pt x="3599" y="5494"/>
                  <a:pt x="3125" y="5909"/>
                  <a:pt x="2969" y="6469"/>
                </a:cubicBezTo>
                <a:cubicBezTo>
                  <a:pt x="2903" y="6735"/>
                  <a:pt x="2803" y="6735"/>
                  <a:pt x="2602" y="6735"/>
                </a:cubicBezTo>
                <a:cubicBezTo>
                  <a:pt x="2135" y="6702"/>
                  <a:pt x="1702" y="6602"/>
                  <a:pt x="1335" y="6335"/>
                </a:cubicBezTo>
                <a:cubicBezTo>
                  <a:pt x="734" y="5768"/>
                  <a:pt x="801" y="4734"/>
                  <a:pt x="1435" y="4367"/>
                </a:cubicBezTo>
                <a:cubicBezTo>
                  <a:pt x="1635" y="4601"/>
                  <a:pt x="1802" y="4901"/>
                  <a:pt x="2002" y="5168"/>
                </a:cubicBezTo>
                <a:cubicBezTo>
                  <a:pt x="2269" y="5401"/>
                  <a:pt x="2602" y="5501"/>
                  <a:pt x="2936" y="5501"/>
                </a:cubicBezTo>
                <a:cubicBezTo>
                  <a:pt x="3570" y="5434"/>
                  <a:pt x="3837" y="4867"/>
                  <a:pt x="3503" y="4367"/>
                </a:cubicBezTo>
                <a:cubicBezTo>
                  <a:pt x="3169" y="3900"/>
                  <a:pt x="2669" y="3700"/>
                  <a:pt x="2135" y="3700"/>
                </a:cubicBezTo>
                <a:lnTo>
                  <a:pt x="1902" y="3700"/>
                </a:lnTo>
                <a:cubicBezTo>
                  <a:pt x="1835" y="3099"/>
                  <a:pt x="2336" y="2532"/>
                  <a:pt x="3003" y="2399"/>
                </a:cubicBezTo>
                <a:cubicBezTo>
                  <a:pt x="3136" y="2366"/>
                  <a:pt x="3236" y="2366"/>
                  <a:pt x="3336" y="2366"/>
                </a:cubicBezTo>
                <a:cubicBezTo>
                  <a:pt x="3737" y="2366"/>
                  <a:pt x="3770" y="2432"/>
                  <a:pt x="3903" y="2766"/>
                </a:cubicBezTo>
                <a:cubicBezTo>
                  <a:pt x="3970" y="3066"/>
                  <a:pt x="4103" y="3300"/>
                  <a:pt x="4270" y="3533"/>
                </a:cubicBezTo>
                <a:cubicBezTo>
                  <a:pt x="4330" y="3653"/>
                  <a:pt x="4438" y="3713"/>
                  <a:pt x="4558" y="3713"/>
                </a:cubicBezTo>
                <a:cubicBezTo>
                  <a:pt x="4638" y="3713"/>
                  <a:pt x="4724" y="3687"/>
                  <a:pt x="4804" y="3633"/>
                </a:cubicBezTo>
                <a:cubicBezTo>
                  <a:pt x="5004" y="3533"/>
                  <a:pt x="5104" y="3300"/>
                  <a:pt x="4971" y="3099"/>
                </a:cubicBezTo>
                <a:cubicBezTo>
                  <a:pt x="4804" y="2799"/>
                  <a:pt x="4604" y="2566"/>
                  <a:pt x="4370" y="2299"/>
                </a:cubicBezTo>
                <a:cubicBezTo>
                  <a:pt x="4337" y="2199"/>
                  <a:pt x="4270" y="2099"/>
                  <a:pt x="4270" y="1965"/>
                </a:cubicBezTo>
                <a:cubicBezTo>
                  <a:pt x="4270" y="1565"/>
                  <a:pt x="4437" y="1131"/>
                  <a:pt x="4737" y="798"/>
                </a:cubicBezTo>
                <a:cubicBezTo>
                  <a:pt x="4941" y="574"/>
                  <a:pt x="5182" y="461"/>
                  <a:pt x="5446" y="461"/>
                </a:cubicBezTo>
                <a:close/>
                <a:moveTo>
                  <a:pt x="5582" y="1"/>
                </a:moveTo>
                <a:cubicBezTo>
                  <a:pt x="5493" y="1"/>
                  <a:pt x="5400" y="10"/>
                  <a:pt x="5304" y="31"/>
                </a:cubicBezTo>
                <a:cubicBezTo>
                  <a:pt x="4504" y="164"/>
                  <a:pt x="4137" y="731"/>
                  <a:pt x="3937" y="1432"/>
                </a:cubicBezTo>
                <a:cubicBezTo>
                  <a:pt x="3837" y="1598"/>
                  <a:pt x="3837" y="1832"/>
                  <a:pt x="3803" y="1999"/>
                </a:cubicBezTo>
                <a:cubicBezTo>
                  <a:pt x="3670" y="1999"/>
                  <a:pt x="3603" y="1932"/>
                  <a:pt x="3503" y="1932"/>
                </a:cubicBezTo>
                <a:cubicBezTo>
                  <a:pt x="3435" y="1924"/>
                  <a:pt x="3367" y="1920"/>
                  <a:pt x="3298" y="1920"/>
                </a:cubicBezTo>
                <a:cubicBezTo>
                  <a:pt x="2517" y="1920"/>
                  <a:pt x="1686" y="2428"/>
                  <a:pt x="1502" y="3133"/>
                </a:cubicBezTo>
                <a:cubicBezTo>
                  <a:pt x="1402" y="3600"/>
                  <a:pt x="1201" y="3900"/>
                  <a:pt x="868" y="4234"/>
                </a:cubicBezTo>
                <a:cubicBezTo>
                  <a:pt x="1" y="5201"/>
                  <a:pt x="468" y="6602"/>
                  <a:pt x="1702" y="7036"/>
                </a:cubicBezTo>
                <a:cubicBezTo>
                  <a:pt x="2102" y="7169"/>
                  <a:pt x="2469" y="7169"/>
                  <a:pt x="2836" y="7236"/>
                </a:cubicBezTo>
                <a:cubicBezTo>
                  <a:pt x="2969" y="7836"/>
                  <a:pt x="3303" y="8136"/>
                  <a:pt x="3937" y="8370"/>
                </a:cubicBezTo>
                <a:cubicBezTo>
                  <a:pt x="4300" y="8491"/>
                  <a:pt x="4673" y="8549"/>
                  <a:pt x="5050" y="8549"/>
                </a:cubicBezTo>
                <a:cubicBezTo>
                  <a:pt x="5399" y="8549"/>
                  <a:pt x="5752" y="8499"/>
                  <a:pt x="6105" y="8403"/>
                </a:cubicBezTo>
                <a:cubicBezTo>
                  <a:pt x="6939" y="8170"/>
                  <a:pt x="7573" y="7669"/>
                  <a:pt x="7739" y="6702"/>
                </a:cubicBezTo>
                <a:cubicBezTo>
                  <a:pt x="7773" y="6535"/>
                  <a:pt x="7873" y="6569"/>
                  <a:pt x="7973" y="6535"/>
                </a:cubicBezTo>
                <a:cubicBezTo>
                  <a:pt x="8940" y="6335"/>
                  <a:pt x="9607" y="5501"/>
                  <a:pt x="9607" y="4601"/>
                </a:cubicBezTo>
                <a:cubicBezTo>
                  <a:pt x="9541" y="3700"/>
                  <a:pt x="8840" y="2766"/>
                  <a:pt x="7873" y="2599"/>
                </a:cubicBezTo>
                <a:cubicBezTo>
                  <a:pt x="7606" y="2566"/>
                  <a:pt x="7573" y="2432"/>
                  <a:pt x="7506" y="2199"/>
                </a:cubicBezTo>
                <a:cubicBezTo>
                  <a:pt x="7473" y="1598"/>
                  <a:pt x="7272" y="1098"/>
                  <a:pt x="6839" y="698"/>
                </a:cubicBezTo>
                <a:cubicBezTo>
                  <a:pt x="6499" y="301"/>
                  <a:pt x="6087" y="1"/>
                  <a:pt x="5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7" name="Google Shape;57;p7"/>
          <p:cNvSpPr/>
          <p:nvPr/>
        </p:nvSpPr>
        <p:spPr>
          <a:xfrm>
            <a:off x="-430450" y="-267700"/>
            <a:ext cx="1055415" cy="939175"/>
          </a:xfrm>
          <a:custGeom>
            <a:rect b="b" l="l" r="r" t="t"/>
            <a:pathLst>
              <a:path extrusionOk="0" h="8550" w="9608">
                <a:moveTo>
                  <a:pt x="7006" y="3066"/>
                </a:moveTo>
                <a:lnTo>
                  <a:pt x="7006" y="3066"/>
                </a:lnTo>
                <a:cubicBezTo>
                  <a:pt x="6905" y="3500"/>
                  <a:pt x="6739" y="3667"/>
                  <a:pt x="6405" y="3700"/>
                </a:cubicBezTo>
                <a:cubicBezTo>
                  <a:pt x="6472" y="3400"/>
                  <a:pt x="6672" y="3200"/>
                  <a:pt x="7006" y="3066"/>
                </a:cubicBezTo>
                <a:close/>
                <a:moveTo>
                  <a:pt x="2200" y="4154"/>
                </a:moveTo>
                <a:cubicBezTo>
                  <a:pt x="2536" y="4154"/>
                  <a:pt x="2891" y="4312"/>
                  <a:pt x="3069" y="4567"/>
                </a:cubicBezTo>
                <a:cubicBezTo>
                  <a:pt x="3136" y="4667"/>
                  <a:pt x="3169" y="4834"/>
                  <a:pt x="3136" y="4901"/>
                </a:cubicBezTo>
                <a:cubicBezTo>
                  <a:pt x="3103" y="5001"/>
                  <a:pt x="2936" y="5068"/>
                  <a:pt x="2803" y="5068"/>
                </a:cubicBezTo>
                <a:cubicBezTo>
                  <a:pt x="2786" y="5069"/>
                  <a:pt x="2769" y="5070"/>
                  <a:pt x="2752" y="5070"/>
                </a:cubicBezTo>
                <a:cubicBezTo>
                  <a:pt x="2369" y="5070"/>
                  <a:pt x="1998" y="4711"/>
                  <a:pt x="1902" y="4200"/>
                </a:cubicBezTo>
                <a:cubicBezTo>
                  <a:pt x="1996" y="4169"/>
                  <a:pt x="2097" y="4154"/>
                  <a:pt x="2200" y="4154"/>
                </a:cubicBezTo>
                <a:close/>
                <a:moveTo>
                  <a:pt x="6734" y="5505"/>
                </a:moveTo>
                <a:cubicBezTo>
                  <a:pt x="6768" y="5505"/>
                  <a:pt x="6794" y="5512"/>
                  <a:pt x="6805" y="5535"/>
                </a:cubicBezTo>
                <a:cubicBezTo>
                  <a:pt x="6972" y="5701"/>
                  <a:pt x="7106" y="5868"/>
                  <a:pt x="7272" y="6068"/>
                </a:cubicBezTo>
                <a:lnTo>
                  <a:pt x="7139" y="6202"/>
                </a:lnTo>
                <a:cubicBezTo>
                  <a:pt x="6939" y="6068"/>
                  <a:pt x="6739" y="6002"/>
                  <a:pt x="6572" y="5868"/>
                </a:cubicBezTo>
                <a:cubicBezTo>
                  <a:pt x="6472" y="5768"/>
                  <a:pt x="6472" y="5635"/>
                  <a:pt x="6472" y="5535"/>
                </a:cubicBezTo>
                <a:cubicBezTo>
                  <a:pt x="6561" y="5535"/>
                  <a:pt x="6665" y="5505"/>
                  <a:pt x="6734" y="5505"/>
                </a:cubicBezTo>
                <a:close/>
                <a:moveTo>
                  <a:pt x="3937" y="5935"/>
                </a:moveTo>
                <a:cubicBezTo>
                  <a:pt x="4070" y="5935"/>
                  <a:pt x="4270" y="6002"/>
                  <a:pt x="4337" y="6068"/>
                </a:cubicBezTo>
                <a:cubicBezTo>
                  <a:pt x="4470" y="6235"/>
                  <a:pt x="4337" y="6402"/>
                  <a:pt x="4170" y="6502"/>
                </a:cubicBezTo>
                <a:cubicBezTo>
                  <a:pt x="3903" y="6602"/>
                  <a:pt x="3603" y="6702"/>
                  <a:pt x="3270" y="6769"/>
                </a:cubicBezTo>
                <a:cubicBezTo>
                  <a:pt x="3370" y="6368"/>
                  <a:pt x="3603" y="6068"/>
                  <a:pt x="3937" y="5935"/>
                </a:cubicBezTo>
                <a:close/>
                <a:moveTo>
                  <a:pt x="5446" y="461"/>
                </a:moveTo>
                <a:cubicBezTo>
                  <a:pt x="5613" y="461"/>
                  <a:pt x="5790" y="507"/>
                  <a:pt x="5971" y="598"/>
                </a:cubicBezTo>
                <a:cubicBezTo>
                  <a:pt x="6739" y="1031"/>
                  <a:pt x="7006" y="1732"/>
                  <a:pt x="7072" y="2532"/>
                </a:cubicBezTo>
                <a:cubicBezTo>
                  <a:pt x="6805" y="2699"/>
                  <a:pt x="6605" y="2766"/>
                  <a:pt x="6505" y="2866"/>
                </a:cubicBezTo>
                <a:cubicBezTo>
                  <a:pt x="6238" y="3066"/>
                  <a:pt x="6072" y="3366"/>
                  <a:pt x="6072" y="3733"/>
                </a:cubicBezTo>
                <a:cubicBezTo>
                  <a:pt x="6005" y="4033"/>
                  <a:pt x="6105" y="4100"/>
                  <a:pt x="6405" y="4100"/>
                </a:cubicBezTo>
                <a:cubicBezTo>
                  <a:pt x="6839" y="4100"/>
                  <a:pt x="7272" y="3800"/>
                  <a:pt x="7473" y="3366"/>
                </a:cubicBezTo>
                <a:cubicBezTo>
                  <a:pt x="7506" y="3233"/>
                  <a:pt x="7573" y="3066"/>
                  <a:pt x="7606" y="2933"/>
                </a:cubicBezTo>
                <a:cubicBezTo>
                  <a:pt x="7622" y="2932"/>
                  <a:pt x="7638" y="2932"/>
                  <a:pt x="7654" y="2932"/>
                </a:cubicBezTo>
                <a:cubicBezTo>
                  <a:pt x="8375" y="2932"/>
                  <a:pt x="9141" y="3651"/>
                  <a:pt x="9174" y="4434"/>
                </a:cubicBezTo>
                <a:cubicBezTo>
                  <a:pt x="9240" y="5234"/>
                  <a:pt x="8573" y="5968"/>
                  <a:pt x="7773" y="6068"/>
                </a:cubicBezTo>
                <a:cubicBezTo>
                  <a:pt x="7673" y="5901"/>
                  <a:pt x="7639" y="5735"/>
                  <a:pt x="7573" y="5601"/>
                </a:cubicBezTo>
                <a:cubicBezTo>
                  <a:pt x="7372" y="5434"/>
                  <a:pt x="7272" y="5234"/>
                  <a:pt x="7039" y="5101"/>
                </a:cubicBezTo>
                <a:cubicBezTo>
                  <a:pt x="6916" y="5009"/>
                  <a:pt x="6780" y="4966"/>
                  <a:pt x="6646" y="4966"/>
                </a:cubicBezTo>
                <a:cubicBezTo>
                  <a:pt x="6487" y="4966"/>
                  <a:pt x="6331" y="5026"/>
                  <a:pt x="6205" y="5134"/>
                </a:cubicBezTo>
                <a:cubicBezTo>
                  <a:pt x="6005" y="5368"/>
                  <a:pt x="5971" y="5768"/>
                  <a:pt x="6205" y="6035"/>
                </a:cubicBezTo>
                <a:cubicBezTo>
                  <a:pt x="6405" y="6235"/>
                  <a:pt x="6672" y="6368"/>
                  <a:pt x="6939" y="6469"/>
                </a:cubicBezTo>
                <a:cubicBezTo>
                  <a:pt x="7006" y="6535"/>
                  <a:pt x="7139" y="6535"/>
                  <a:pt x="7272" y="6569"/>
                </a:cubicBezTo>
                <a:cubicBezTo>
                  <a:pt x="7272" y="7069"/>
                  <a:pt x="7006" y="7403"/>
                  <a:pt x="6639" y="7669"/>
                </a:cubicBezTo>
                <a:cubicBezTo>
                  <a:pt x="6157" y="7978"/>
                  <a:pt x="5664" y="8119"/>
                  <a:pt x="5153" y="8119"/>
                </a:cubicBezTo>
                <a:cubicBezTo>
                  <a:pt x="4780" y="8119"/>
                  <a:pt x="4398" y="8044"/>
                  <a:pt x="4003" y="7903"/>
                </a:cubicBezTo>
                <a:cubicBezTo>
                  <a:pt x="3670" y="7769"/>
                  <a:pt x="3436" y="7536"/>
                  <a:pt x="3336" y="7169"/>
                </a:cubicBezTo>
                <a:cubicBezTo>
                  <a:pt x="3636" y="7069"/>
                  <a:pt x="3937" y="7036"/>
                  <a:pt x="4204" y="6936"/>
                </a:cubicBezTo>
                <a:cubicBezTo>
                  <a:pt x="4504" y="6869"/>
                  <a:pt x="4737" y="6702"/>
                  <a:pt x="4837" y="6402"/>
                </a:cubicBezTo>
                <a:cubicBezTo>
                  <a:pt x="5004" y="6002"/>
                  <a:pt x="4771" y="5535"/>
                  <a:pt x="4270" y="5501"/>
                </a:cubicBezTo>
                <a:cubicBezTo>
                  <a:pt x="4229" y="5497"/>
                  <a:pt x="4189" y="5494"/>
                  <a:pt x="4148" y="5494"/>
                </a:cubicBezTo>
                <a:cubicBezTo>
                  <a:pt x="3599" y="5494"/>
                  <a:pt x="3125" y="5909"/>
                  <a:pt x="2969" y="6469"/>
                </a:cubicBezTo>
                <a:cubicBezTo>
                  <a:pt x="2903" y="6735"/>
                  <a:pt x="2803" y="6735"/>
                  <a:pt x="2602" y="6735"/>
                </a:cubicBezTo>
                <a:cubicBezTo>
                  <a:pt x="2135" y="6702"/>
                  <a:pt x="1702" y="6602"/>
                  <a:pt x="1335" y="6335"/>
                </a:cubicBezTo>
                <a:cubicBezTo>
                  <a:pt x="734" y="5768"/>
                  <a:pt x="801" y="4734"/>
                  <a:pt x="1435" y="4367"/>
                </a:cubicBezTo>
                <a:cubicBezTo>
                  <a:pt x="1635" y="4601"/>
                  <a:pt x="1802" y="4901"/>
                  <a:pt x="2002" y="5168"/>
                </a:cubicBezTo>
                <a:cubicBezTo>
                  <a:pt x="2269" y="5401"/>
                  <a:pt x="2602" y="5501"/>
                  <a:pt x="2936" y="5501"/>
                </a:cubicBezTo>
                <a:cubicBezTo>
                  <a:pt x="3570" y="5434"/>
                  <a:pt x="3837" y="4867"/>
                  <a:pt x="3503" y="4367"/>
                </a:cubicBezTo>
                <a:cubicBezTo>
                  <a:pt x="3169" y="3900"/>
                  <a:pt x="2669" y="3700"/>
                  <a:pt x="2135" y="3700"/>
                </a:cubicBezTo>
                <a:lnTo>
                  <a:pt x="1902" y="3700"/>
                </a:lnTo>
                <a:cubicBezTo>
                  <a:pt x="1835" y="3099"/>
                  <a:pt x="2336" y="2532"/>
                  <a:pt x="3003" y="2399"/>
                </a:cubicBezTo>
                <a:cubicBezTo>
                  <a:pt x="3136" y="2366"/>
                  <a:pt x="3236" y="2366"/>
                  <a:pt x="3336" y="2366"/>
                </a:cubicBezTo>
                <a:cubicBezTo>
                  <a:pt x="3737" y="2366"/>
                  <a:pt x="3770" y="2432"/>
                  <a:pt x="3903" y="2766"/>
                </a:cubicBezTo>
                <a:cubicBezTo>
                  <a:pt x="3970" y="3066"/>
                  <a:pt x="4103" y="3300"/>
                  <a:pt x="4270" y="3533"/>
                </a:cubicBezTo>
                <a:cubicBezTo>
                  <a:pt x="4330" y="3653"/>
                  <a:pt x="4438" y="3713"/>
                  <a:pt x="4558" y="3713"/>
                </a:cubicBezTo>
                <a:cubicBezTo>
                  <a:pt x="4638" y="3713"/>
                  <a:pt x="4724" y="3687"/>
                  <a:pt x="4804" y="3633"/>
                </a:cubicBezTo>
                <a:cubicBezTo>
                  <a:pt x="5004" y="3533"/>
                  <a:pt x="5104" y="3300"/>
                  <a:pt x="4971" y="3099"/>
                </a:cubicBezTo>
                <a:cubicBezTo>
                  <a:pt x="4804" y="2799"/>
                  <a:pt x="4604" y="2566"/>
                  <a:pt x="4370" y="2299"/>
                </a:cubicBezTo>
                <a:cubicBezTo>
                  <a:pt x="4337" y="2199"/>
                  <a:pt x="4270" y="2099"/>
                  <a:pt x="4270" y="1965"/>
                </a:cubicBezTo>
                <a:cubicBezTo>
                  <a:pt x="4270" y="1565"/>
                  <a:pt x="4437" y="1131"/>
                  <a:pt x="4737" y="798"/>
                </a:cubicBezTo>
                <a:cubicBezTo>
                  <a:pt x="4941" y="574"/>
                  <a:pt x="5182" y="461"/>
                  <a:pt x="5446" y="461"/>
                </a:cubicBezTo>
                <a:close/>
                <a:moveTo>
                  <a:pt x="5582" y="1"/>
                </a:moveTo>
                <a:cubicBezTo>
                  <a:pt x="5493" y="1"/>
                  <a:pt x="5400" y="10"/>
                  <a:pt x="5304" y="31"/>
                </a:cubicBezTo>
                <a:cubicBezTo>
                  <a:pt x="4504" y="164"/>
                  <a:pt x="4137" y="731"/>
                  <a:pt x="3937" y="1432"/>
                </a:cubicBezTo>
                <a:cubicBezTo>
                  <a:pt x="3837" y="1598"/>
                  <a:pt x="3837" y="1832"/>
                  <a:pt x="3803" y="1999"/>
                </a:cubicBezTo>
                <a:cubicBezTo>
                  <a:pt x="3670" y="1999"/>
                  <a:pt x="3603" y="1932"/>
                  <a:pt x="3503" y="1932"/>
                </a:cubicBezTo>
                <a:cubicBezTo>
                  <a:pt x="3435" y="1924"/>
                  <a:pt x="3367" y="1920"/>
                  <a:pt x="3298" y="1920"/>
                </a:cubicBezTo>
                <a:cubicBezTo>
                  <a:pt x="2517" y="1920"/>
                  <a:pt x="1686" y="2428"/>
                  <a:pt x="1502" y="3133"/>
                </a:cubicBezTo>
                <a:cubicBezTo>
                  <a:pt x="1402" y="3600"/>
                  <a:pt x="1201" y="3900"/>
                  <a:pt x="868" y="4234"/>
                </a:cubicBezTo>
                <a:cubicBezTo>
                  <a:pt x="1" y="5201"/>
                  <a:pt x="468" y="6602"/>
                  <a:pt x="1702" y="7036"/>
                </a:cubicBezTo>
                <a:cubicBezTo>
                  <a:pt x="2102" y="7169"/>
                  <a:pt x="2469" y="7169"/>
                  <a:pt x="2836" y="7236"/>
                </a:cubicBezTo>
                <a:cubicBezTo>
                  <a:pt x="2969" y="7836"/>
                  <a:pt x="3303" y="8136"/>
                  <a:pt x="3937" y="8370"/>
                </a:cubicBezTo>
                <a:cubicBezTo>
                  <a:pt x="4300" y="8491"/>
                  <a:pt x="4673" y="8549"/>
                  <a:pt x="5050" y="8549"/>
                </a:cubicBezTo>
                <a:cubicBezTo>
                  <a:pt x="5399" y="8549"/>
                  <a:pt x="5752" y="8499"/>
                  <a:pt x="6105" y="8403"/>
                </a:cubicBezTo>
                <a:cubicBezTo>
                  <a:pt x="6939" y="8170"/>
                  <a:pt x="7573" y="7669"/>
                  <a:pt x="7739" y="6702"/>
                </a:cubicBezTo>
                <a:cubicBezTo>
                  <a:pt x="7773" y="6535"/>
                  <a:pt x="7873" y="6569"/>
                  <a:pt x="7973" y="6535"/>
                </a:cubicBezTo>
                <a:cubicBezTo>
                  <a:pt x="8940" y="6335"/>
                  <a:pt x="9607" y="5501"/>
                  <a:pt x="9607" y="4601"/>
                </a:cubicBezTo>
                <a:cubicBezTo>
                  <a:pt x="9541" y="3700"/>
                  <a:pt x="8840" y="2766"/>
                  <a:pt x="7873" y="2599"/>
                </a:cubicBezTo>
                <a:cubicBezTo>
                  <a:pt x="7606" y="2566"/>
                  <a:pt x="7573" y="2432"/>
                  <a:pt x="7506" y="2199"/>
                </a:cubicBezTo>
                <a:cubicBezTo>
                  <a:pt x="7473" y="1598"/>
                  <a:pt x="7272" y="1098"/>
                  <a:pt x="6839" y="698"/>
                </a:cubicBezTo>
                <a:cubicBezTo>
                  <a:pt x="6499" y="301"/>
                  <a:pt x="6087" y="1"/>
                  <a:pt x="5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1656525" y="1307100"/>
            <a:ext cx="5703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8"/>
          <p:cNvSpPr/>
          <p:nvPr/>
        </p:nvSpPr>
        <p:spPr>
          <a:xfrm>
            <a:off x="1040833" y="4542813"/>
            <a:ext cx="861080" cy="808712"/>
          </a:xfrm>
          <a:custGeom>
            <a:rect b="b" l="l" r="r" t="t"/>
            <a:pathLst>
              <a:path extrusionOk="0" h="10146" w="10803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2135550" y="1725675"/>
            <a:ext cx="4872900" cy="14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135550" y="2965788"/>
            <a:ext cx="4872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/>
          <p:nvPr/>
        </p:nvSpPr>
        <p:spPr>
          <a:xfrm>
            <a:off x="-262462" y="1030475"/>
            <a:ext cx="772762" cy="724291"/>
          </a:xfrm>
          <a:custGeom>
            <a:rect b="b" l="l" r="r" t="t"/>
            <a:pathLst>
              <a:path extrusionOk="0" h="10131" w="10809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rgbClr val="FE71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732725" y="1437175"/>
            <a:ext cx="3561600" cy="2007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1" Type="http://schemas.openxmlformats.org/officeDocument/2006/relationships/image" Target="../media/image3.png"/><Relationship Id="rId10" Type="http://schemas.openxmlformats.org/officeDocument/2006/relationships/image" Target="../media/image14.png"/><Relationship Id="rId13" Type="http://schemas.openxmlformats.org/officeDocument/2006/relationships/image" Target="../media/image11.png"/><Relationship Id="rId12" Type="http://schemas.openxmlformats.org/officeDocument/2006/relationships/image" Target="../media/image17.png"/><Relationship Id="rId15" Type="http://schemas.openxmlformats.org/officeDocument/2006/relationships/image" Target="../media/image12.png"/><Relationship Id="rId14" Type="http://schemas.openxmlformats.org/officeDocument/2006/relationships/image" Target="../media/image2.png"/><Relationship Id="rId1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>
            <p:ph type="ctrTitle"/>
          </p:nvPr>
        </p:nvSpPr>
        <p:spPr>
          <a:xfrm>
            <a:off x="931050" y="1879650"/>
            <a:ext cx="7281900" cy="13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.gif or .gif</a:t>
            </a:r>
            <a:endParaRPr/>
          </a:p>
        </p:txBody>
      </p:sp>
      <p:sp>
        <p:nvSpPr>
          <p:cNvPr id="416" name="Google Shape;416;p36"/>
          <p:cNvSpPr txBox="1"/>
          <p:nvPr>
            <p:ph idx="1" type="subTitle"/>
          </p:nvPr>
        </p:nvSpPr>
        <p:spPr>
          <a:xfrm>
            <a:off x="724050" y="3444975"/>
            <a:ext cx="76959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Evan AuBuchon</a:t>
            </a:r>
            <a:r>
              <a:rPr lang="en"/>
              <a:t>, Nathan Bresette, Severin Hussey, </a:t>
            </a:r>
            <a:r>
              <a:rPr lang="en"/>
              <a:t>Dane Winterboer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5" y="1209450"/>
            <a:ext cx="53493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7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Attitudes</a:t>
            </a:r>
            <a:endParaRPr/>
          </a:p>
        </p:txBody>
      </p:sp>
      <p:pic>
        <p:nvPicPr>
          <p:cNvPr id="423" name="Google Shape;4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81" y="1133246"/>
            <a:ext cx="534936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278" y="1057050"/>
            <a:ext cx="5349375" cy="382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873" y="980850"/>
            <a:ext cx="5349375" cy="382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8476" y="904650"/>
            <a:ext cx="5349375" cy="382096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7"/>
          <p:cNvSpPr/>
          <p:nvPr/>
        </p:nvSpPr>
        <p:spPr>
          <a:xfrm rot="2043450">
            <a:off x="-646375" y="-374200"/>
            <a:ext cx="541575" cy="327475"/>
          </a:xfrm>
          <a:prstGeom prst="flowChartDecision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28" name="Google Shape;42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7073" y="828450"/>
            <a:ext cx="5349375" cy="382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5676" y="752250"/>
            <a:ext cx="5349375" cy="382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84275" y="676063"/>
            <a:ext cx="5349375" cy="382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12875" y="599875"/>
            <a:ext cx="5349375" cy="382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41475" y="523676"/>
            <a:ext cx="5349375" cy="382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70075" y="447475"/>
            <a:ext cx="5349375" cy="382099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7"/>
          <p:cNvSpPr txBox="1"/>
          <p:nvPr/>
        </p:nvSpPr>
        <p:spPr>
          <a:xfrm rot="-898338">
            <a:off x="3230757" y="1486676"/>
            <a:ext cx="4008485" cy="704057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3810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R^2 = 0.02398</a:t>
            </a:r>
            <a:endParaRPr b="1" sz="420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35" name="Google Shape;435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98675" y="371275"/>
            <a:ext cx="53493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7"/>
          <p:cNvSpPr txBox="1"/>
          <p:nvPr/>
        </p:nvSpPr>
        <p:spPr>
          <a:xfrm rot="-898338">
            <a:off x="3459357" y="1410476"/>
            <a:ext cx="4008485" cy="704057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3810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R^2 = </a:t>
            </a:r>
            <a:r>
              <a:rPr b="1" lang="en" sz="420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0.06888</a:t>
            </a:r>
            <a:endParaRPr b="1" sz="420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37" name="Google Shape;437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27275" y="295075"/>
            <a:ext cx="5349375" cy="382099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7"/>
          <p:cNvSpPr txBox="1"/>
          <p:nvPr/>
        </p:nvSpPr>
        <p:spPr>
          <a:xfrm rot="-898338">
            <a:off x="3687969" y="1334276"/>
            <a:ext cx="4008485" cy="704057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3810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R^2 = </a:t>
            </a:r>
            <a:r>
              <a:rPr b="1" lang="en" sz="420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0.02843</a:t>
            </a:r>
            <a:endParaRPr b="1" sz="420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39" name="Google Shape;439;p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55875" y="218875"/>
            <a:ext cx="53493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7"/>
          <p:cNvSpPr txBox="1"/>
          <p:nvPr/>
        </p:nvSpPr>
        <p:spPr>
          <a:xfrm rot="-898338">
            <a:off x="3916569" y="1258076"/>
            <a:ext cx="4008485" cy="704057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st="3810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R^2 = 0.05276</a:t>
            </a:r>
            <a:endParaRPr b="1" sz="420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4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2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1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9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9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8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1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7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EOC of College Book ABC</a:t>
            </a:r>
            <a:endParaRPr/>
          </a:p>
        </p:txBody>
      </p:sp>
      <p:pic>
        <p:nvPicPr>
          <p:cNvPr id="446" name="Google Shape;4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453225"/>
            <a:ext cx="4495774" cy="321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75" y="1092625"/>
            <a:ext cx="4419626" cy="315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/>
          <p:nvPr>
            <p:ph idx="4294967295" type="title"/>
          </p:nvPr>
        </p:nvSpPr>
        <p:spPr>
          <a:xfrm>
            <a:off x="720000" y="445025"/>
            <a:ext cx="7704000" cy="11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Boosted Classification Tree (XGBoost)</a:t>
            </a:r>
            <a:endParaRPr/>
          </a:p>
        </p:txBody>
      </p:sp>
      <p:pic>
        <p:nvPicPr>
          <p:cNvPr id="453" name="Google Shape;4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812503"/>
            <a:ext cx="4343401" cy="310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12503"/>
            <a:ext cx="4343401" cy="310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9"/>
          <p:cNvPicPr preferRelativeResize="0"/>
          <p:nvPr/>
        </p:nvPicPr>
        <p:blipFill rotWithShape="1">
          <a:blip r:embed="rId5">
            <a:alphaModFix/>
          </a:blip>
          <a:srcRect b="21172" l="18945" r="18488" t="0"/>
          <a:stretch/>
        </p:blipFill>
        <p:spPr>
          <a:xfrm>
            <a:off x="7476475" y="4150275"/>
            <a:ext cx="1052050" cy="3693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6" name="Google Shape;456;p39"/>
          <p:cNvSpPr/>
          <p:nvPr/>
        </p:nvSpPr>
        <p:spPr>
          <a:xfrm>
            <a:off x="7452300" y="4150313"/>
            <a:ext cx="1100400" cy="369300"/>
          </a:xfrm>
          <a:prstGeom prst="roundRect">
            <a:avLst>
              <a:gd fmla="val 29360" name="adj"/>
            </a:avLst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457" name="Google Shape;457;p39"/>
          <p:cNvSpPr txBox="1"/>
          <p:nvPr/>
        </p:nvSpPr>
        <p:spPr>
          <a:xfrm>
            <a:off x="7533588" y="4165613"/>
            <a:ext cx="101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88900" rtl="0" algn="ctr">
              <a:lnSpc>
                <a:spcPct val="14285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AUC = </a:t>
            </a:r>
            <a:r>
              <a:rPr b="1" lang="en" sz="10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0.847</a:t>
            </a:r>
            <a:endParaRPr b="1" sz="100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458" name="Google Shape;45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7775" y="1305100"/>
            <a:ext cx="5160426" cy="36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826" y="2571751"/>
            <a:ext cx="2912824" cy="19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9"/>
          <p:cNvSpPr txBox="1"/>
          <p:nvPr/>
        </p:nvSpPr>
        <p:spPr>
          <a:xfrm>
            <a:off x="152400" y="2308050"/>
            <a:ext cx="14034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Tree 1 of 1649</a:t>
            </a:r>
            <a:endParaRPr b="1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Controlled Variables</a:t>
            </a:r>
            <a:endParaRPr/>
          </a:p>
        </p:txBody>
      </p:sp>
      <p:pic>
        <p:nvPicPr>
          <p:cNvPr id="466" name="Google Shape;4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58053"/>
            <a:ext cx="4419600" cy="315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22625"/>
            <a:ext cx="4495801" cy="3211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/>
          <p:nvPr>
            <p:ph idx="429496729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</a:t>
            </a:r>
            <a:r>
              <a:rPr lang="en"/>
              <a:t> Variables</a:t>
            </a:r>
            <a:endParaRPr/>
          </a:p>
        </p:txBody>
      </p:sp>
      <p:pic>
        <p:nvPicPr>
          <p:cNvPr id="473" name="Google Shape;4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22575"/>
            <a:ext cx="4495801" cy="321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758025"/>
            <a:ext cx="4419600" cy="315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2"/>
          <p:cNvSpPr txBox="1"/>
          <p:nvPr>
            <p:ph idx="4294967295" type="subTitle"/>
          </p:nvPr>
        </p:nvSpPr>
        <p:spPr>
          <a:xfrm>
            <a:off x="720000" y="789125"/>
            <a:ext cx="7281900" cy="3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___________________________________________________________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Remove or rework the subjective “pulse” questions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Looking into </a:t>
            </a:r>
            <a:r>
              <a:rPr lang="en"/>
              <a:t>different textbooks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600"/>
              </a:spcAft>
              <a:buSzPts val="1400"/>
              <a:buChar char="●"/>
            </a:pPr>
            <a:r>
              <a:rPr lang="en"/>
              <a:t>Investigating discrepancies amongst institutions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3"/>
          <p:cNvPicPr preferRelativeResize="0"/>
          <p:nvPr/>
        </p:nvPicPr>
        <p:blipFill rotWithShape="1">
          <a:blip r:embed="rId3">
            <a:alphaModFix/>
          </a:blip>
          <a:srcRect b="2893" l="0" r="0" t="0"/>
          <a:stretch/>
        </p:blipFill>
        <p:spPr>
          <a:xfrm>
            <a:off x="1459225" y="76200"/>
            <a:ext cx="6225551" cy="49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3"/>
          <p:cNvSpPr txBox="1"/>
          <p:nvPr>
            <p:ph type="title"/>
          </p:nvPr>
        </p:nvSpPr>
        <p:spPr>
          <a:xfrm>
            <a:off x="720000" y="140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Free Response Word Cloud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te Doodles in Chalkboard Theme for High School by Slidesgo">
  <a:themeElements>
    <a:clrScheme name="Simple Light">
      <a:dk1>
        <a:srgbClr val="191919"/>
      </a:dk1>
      <a:lt1>
        <a:srgbClr val="FFFFFF"/>
      </a:lt1>
      <a:dk2>
        <a:srgbClr val="BBE5F3"/>
      </a:dk2>
      <a:lt2>
        <a:srgbClr val="EC6D1A"/>
      </a:lt2>
      <a:accent1>
        <a:srgbClr val="FBBC16"/>
      </a:accent1>
      <a:accent2>
        <a:srgbClr val="15B1A4"/>
      </a:accent2>
      <a:accent3>
        <a:srgbClr val="ED7084"/>
      </a:accent3>
      <a:accent4>
        <a:srgbClr val="9EE57E"/>
      </a:accent4>
      <a:accent5>
        <a:srgbClr val="FFD3DD"/>
      </a:accent5>
      <a:accent6>
        <a:srgbClr val="B1A1E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