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Inter"/>
      <p:regular r:id="rId10"/>
      <p:bold r:id="rId11"/>
    </p:embeddedFont>
    <p:embeddedFont>
      <p:font typeface="Bebas Neue"/>
      <p:regular r:id="rId12"/>
    </p:embeddedFont>
    <p:embeddedFont>
      <p:font typeface="Passion One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70D4F36-B40D-4470-96DB-6465177FA98D}">
  <a:tblStyle styleId="{F70D4F36-B40D-4470-96DB-6465177FA98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Inter-bold.fntdata"/><Relationship Id="rId10" Type="http://schemas.openxmlformats.org/officeDocument/2006/relationships/font" Target="fonts/Inter-regular.fntdata"/><Relationship Id="rId13" Type="http://schemas.openxmlformats.org/officeDocument/2006/relationships/font" Target="fonts/PassionOne-regular.fntdata"/><Relationship Id="rId12" Type="http://schemas.openxmlformats.org/officeDocument/2006/relationships/font" Target="fonts/BebasNeue-regular.fntdata"/><Relationship Id="rId14" Type="http://schemas.openxmlformats.org/officeDocument/2006/relationships/font" Target="fonts/PassionOn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ed3401ed36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ed3401ed36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2c9c27c1d20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2c9c27c1d20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e1d838b627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3" name="Google Shape;483;ge1d838b627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e207fd22f2_0_250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e207fd22f2_0_250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bit.ly/3A1uf1Q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1545187" y="2539113"/>
            <a:ext cx="2909077" cy="2909077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2"/>
          <p:cNvSpPr/>
          <p:nvPr/>
        </p:nvSpPr>
        <p:spPr>
          <a:xfrm>
            <a:off x="7073900" y="4334213"/>
            <a:ext cx="2909077" cy="2909077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-90650" y="-73963"/>
            <a:ext cx="2085177" cy="901987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8488469" y="990668"/>
            <a:ext cx="2306972" cy="2306972"/>
          </a:xfrm>
          <a:custGeom>
            <a:rect b="b" l="l" r="r" t="t"/>
            <a:pathLst>
              <a:path extrusionOk="0" h="2306972" w="2306972">
                <a:moveTo>
                  <a:pt x="2306973" y="1153486"/>
                </a:moveTo>
                <a:cubicBezTo>
                  <a:pt x="2306973" y="1790539"/>
                  <a:pt x="1790539" y="2306973"/>
                  <a:pt x="1153486" y="2306973"/>
                </a:cubicBezTo>
                <a:cubicBezTo>
                  <a:pt x="516433" y="2306973"/>
                  <a:pt x="0" y="1790539"/>
                  <a:pt x="0" y="1153486"/>
                </a:cubicBezTo>
                <a:cubicBezTo>
                  <a:pt x="0" y="516434"/>
                  <a:pt x="516433" y="0"/>
                  <a:pt x="1153486" y="0"/>
                </a:cubicBezTo>
                <a:cubicBezTo>
                  <a:pt x="1790539" y="0"/>
                  <a:pt x="2306973" y="516433"/>
                  <a:pt x="2306973" y="1153486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431847" y="3177967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 rot="-2700000">
            <a:off x="8734960" y="342095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rot="-2700000">
            <a:off x="8734956" y="470861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 rot="-2700000">
            <a:off x="3258027" y="294804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/>
        </p:nvSpPr>
        <p:spPr>
          <a:xfrm rot="-2700000">
            <a:off x="2091794" y="4654300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/>
          <p:nvPr/>
        </p:nvSpPr>
        <p:spPr>
          <a:xfrm rot="-2700000">
            <a:off x="266135" y="189449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6495722" y="171242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5548472" y="4814317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"/>
          <p:cNvSpPr txBox="1"/>
          <p:nvPr>
            <p:ph type="ctrTitle"/>
          </p:nvPr>
        </p:nvSpPr>
        <p:spPr>
          <a:xfrm>
            <a:off x="1814850" y="1577788"/>
            <a:ext cx="5514300" cy="174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/>
        </p:txBody>
      </p:sp>
      <p:sp>
        <p:nvSpPr>
          <p:cNvPr id="22" name="Google Shape;22;p2"/>
          <p:cNvSpPr txBox="1"/>
          <p:nvPr>
            <p:ph idx="1" type="subTitle"/>
          </p:nvPr>
        </p:nvSpPr>
        <p:spPr>
          <a:xfrm>
            <a:off x="2430150" y="3547500"/>
            <a:ext cx="4283700" cy="45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23" name="Google Shape;23;p2"/>
          <p:cNvSpPr txBox="1"/>
          <p:nvPr>
            <p:ph idx="2" type="ctrTitle"/>
          </p:nvPr>
        </p:nvSpPr>
        <p:spPr>
          <a:xfrm>
            <a:off x="6938575" y="552675"/>
            <a:ext cx="1492200" cy="4500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None/>
              <a:defRPr sz="1800">
                <a:solidFill>
                  <a:srgbClr val="191919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None/>
              <a:defRPr sz="1800">
                <a:solidFill>
                  <a:srgbClr val="191919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None/>
              <a:defRPr sz="1800">
                <a:solidFill>
                  <a:srgbClr val="191919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None/>
              <a:defRPr sz="1800">
                <a:solidFill>
                  <a:srgbClr val="191919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None/>
              <a:defRPr sz="1800">
                <a:solidFill>
                  <a:srgbClr val="191919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None/>
              <a:defRPr sz="1800">
                <a:solidFill>
                  <a:srgbClr val="191919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None/>
              <a:defRPr sz="1800">
                <a:solidFill>
                  <a:srgbClr val="191919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None/>
              <a:defRPr sz="1800">
                <a:solidFill>
                  <a:srgbClr val="191919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1"/>
          <p:cNvSpPr txBox="1"/>
          <p:nvPr>
            <p:ph hasCustomPrompt="1" type="title"/>
          </p:nvPr>
        </p:nvSpPr>
        <p:spPr>
          <a:xfrm>
            <a:off x="4811950" y="1776350"/>
            <a:ext cx="3095400" cy="1024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6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22" name="Google Shape;122;p11"/>
          <p:cNvSpPr txBox="1"/>
          <p:nvPr>
            <p:ph idx="1" type="subTitle"/>
          </p:nvPr>
        </p:nvSpPr>
        <p:spPr>
          <a:xfrm>
            <a:off x="4811950" y="2864350"/>
            <a:ext cx="3095400" cy="502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23" name="Google Shape;123;p11"/>
          <p:cNvSpPr/>
          <p:nvPr/>
        </p:nvSpPr>
        <p:spPr>
          <a:xfrm>
            <a:off x="-858351" y="1447575"/>
            <a:ext cx="2352930" cy="2352930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1"/>
          <p:cNvSpPr/>
          <p:nvPr/>
        </p:nvSpPr>
        <p:spPr>
          <a:xfrm rot="10800000">
            <a:off x="5910838" y="4241512"/>
            <a:ext cx="2085177" cy="901987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1"/>
          <p:cNvSpPr/>
          <p:nvPr/>
        </p:nvSpPr>
        <p:spPr>
          <a:xfrm>
            <a:off x="2888113" y="12"/>
            <a:ext cx="2085177" cy="901987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1"/>
          <p:cNvSpPr/>
          <p:nvPr/>
        </p:nvSpPr>
        <p:spPr>
          <a:xfrm>
            <a:off x="7996032" y="-1493732"/>
            <a:ext cx="2306972" cy="2306972"/>
          </a:xfrm>
          <a:custGeom>
            <a:rect b="b" l="l" r="r" t="t"/>
            <a:pathLst>
              <a:path extrusionOk="0" h="2306972" w="2306972">
                <a:moveTo>
                  <a:pt x="2306973" y="1153486"/>
                </a:moveTo>
                <a:cubicBezTo>
                  <a:pt x="2306973" y="1790539"/>
                  <a:pt x="1790539" y="2306973"/>
                  <a:pt x="1153486" y="2306973"/>
                </a:cubicBezTo>
                <a:cubicBezTo>
                  <a:pt x="516433" y="2306973"/>
                  <a:pt x="0" y="1790539"/>
                  <a:pt x="0" y="1153486"/>
                </a:cubicBezTo>
                <a:cubicBezTo>
                  <a:pt x="0" y="516434"/>
                  <a:pt x="516433" y="0"/>
                  <a:pt x="1153486" y="0"/>
                </a:cubicBezTo>
                <a:cubicBezTo>
                  <a:pt x="1790539" y="0"/>
                  <a:pt x="2306973" y="516433"/>
                  <a:pt x="2306973" y="1153486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1"/>
          <p:cNvSpPr/>
          <p:nvPr/>
        </p:nvSpPr>
        <p:spPr>
          <a:xfrm>
            <a:off x="-1137174" y="539498"/>
            <a:ext cx="1666787" cy="1666787"/>
          </a:xfrm>
          <a:custGeom>
            <a:rect b="b" l="l" r="r" t="t"/>
            <a:pathLst>
              <a:path extrusionOk="0" h="2306972" w="2306972">
                <a:moveTo>
                  <a:pt x="2306973" y="1153486"/>
                </a:moveTo>
                <a:cubicBezTo>
                  <a:pt x="2306973" y="1790539"/>
                  <a:pt x="1790539" y="2306973"/>
                  <a:pt x="1153486" y="2306973"/>
                </a:cubicBezTo>
                <a:cubicBezTo>
                  <a:pt x="516433" y="2306973"/>
                  <a:pt x="0" y="1790539"/>
                  <a:pt x="0" y="1153486"/>
                </a:cubicBezTo>
                <a:cubicBezTo>
                  <a:pt x="0" y="516434"/>
                  <a:pt x="516433" y="0"/>
                  <a:pt x="1153486" y="0"/>
                </a:cubicBezTo>
                <a:cubicBezTo>
                  <a:pt x="1790539" y="0"/>
                  <a:pt x="2306973" y="516433"/>
                  <a:pt x="2306973" y="1153486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1"/>
          <p:cNvSpPr/>
          <p:nvPr/>
        </p:nvSpPr>
        <p:spPr>
          <a:xfrm rot="-2700000">
            <a:off x="1710897" y="21904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7CE1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1"/>
          <p:cNvSpPr/>
          <p:nvPr/>
        </p:nvSpPr>
        <p:spPr>
          <a:xfrm rot="-2700000">
            <a:off x="3529106" y="4758000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BD0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1"/>
          <p:cNvSpPr/>
          <p:nvPr/>
        </p:nvSpPr>
        <p:spPr>
          <a:xfrm rot="-2700000">
            <a:off x="8797665" y="2634829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1"/>
          <p:cNvSpPr/>
          <p:nvPr/>
        </p:nvSpPr>
        <p:spPr>
          <a:xfrm rot="-2700000">
            <a:off x="313323" y="4438282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1"/>
          <p:cNvSpPr/>
          <p:nvPr/>
        </p:nvSpPr>
        <p:spPr>
          <a:xfrm rot="-2700000">
            <a:off x="6748206" y="219061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1"/>
          <p:cNvSpPr/>
          <p:nvPr/>
        </p:nvSpPr>
        <p:spPr>
          <a:xfrm>
            <a:off x="8528260" y="4632655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lt1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TITLE_ONLY_1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3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37" name="Google Shape;137;p13"/>
          <p:cNvSpPr/>
          <p:nvPr/>
        </p:nvSpPr>
        <p:spPr>
          <a:xfrm rot="5400000">
            <a:off x="7838850" y="2400562"/>
            <a:ext cx="2085177" cy="901987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3"/>
          <p:cNvSpPr/>
          <p:nvPr/>
        </p:nvSpPr>
        <p:spPr>
          <a:xfrm>
            <a:off x="-440256" y="4736368"/>
            <a:ext cx="2306972" cy="2306972"/>
          </a:xfrm>
          <a:custGeom>
            <a:rect b="b" l="l" r="r" t="t"/>
            <a:pathLst>
              <a:path extrusionOk="0" h="2306972" w="2306972">
                <a:moveTo>
                  <a:pt x="2306973" y="1153486"/>
                </a:moveTo>
                <a:cubicBezTo>
                  <a:pt x="2306973" y="1790539"/>
                  <a:pt x="1790539" y="2306973"/>
                  <a:pt x="1153486" y="2306973"/>
                </a:cubicBezTo>
                <a:cubicBezTo>
                  <a:pt x="516433" y="2306973"/>
                  <a:pt x="0" y="1790539"/>
                  <a:pt x="0" y="1153486"/>
                </a:cubicBezTo>
                <a:cubicBezTo>
                  <a:pt x="0" y="516434"/>
                  <a:pt x="516433" y="0"/>
                  <a:pt x="1153486" y="0"/>
                </a:cubicBezTo>
                <a:cubicBezTo>
                  <a:pt x="1790539" y="0"/>
                  <a:pt x="2306973" y="516433"/>
                  <a:pt x="2306973" y="1153486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3"/>
          <p:cNvSpPr/>
          <p:nvPr/>
        </p:nvSpPr>
        <p:spPr>
          <a:xfrm rot="-2700000">
            <a:off x="6590706" y="244975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BD0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3"/>
          <p:cNvSpPr/>
          <p:nvPr/>
        </p:nvSpPr>
        <p:spPr>
          <a:xfrm rot="-2700000">
            <a:off x="380690" y="470854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3"/>
          <p:cNvSpPr/>
          <p:nvPr/>
        </p:nvSpPr>
        <p:spPr>
          <a:xfrm rot="-2700000">
            <a:off x="225873" y="3771132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3"/>
          <p:cNvSpPr/>
          <p:nvPr/>
        </p:nvSpPr>
        <p:spPr>
          <a:xfrm rot="-2700000">
            <a:off x="5154256" y="4855211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3"/>
          <p:cNvSpPr/>
          <p:nvPr/>
        </p:nvSpPr>
        <p:spPr>
          <a:xfrm>
            <a:off x="8680385" y="1689280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TITLE_ONLY_1_1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4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46" name="Google Shape;146;p14"/>
          <p:cNvSpPr/>
          <p:nvPr/>
        </p:nvSpPr>
        <p:spPr>
          <a:xfrm rot="10800000">
            <a:off x="2828100" y="4740087"/>
            <a:ext cx="2085177" cy="901987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4"/>
          <p:cNvSpPr/>
          <p:nvPr/>
        </p:nvSpPr>
        <p:spPr>
          <a:xfrm>
            <a:off x="8635807" y="-422119"/>
            <a:ext cx="2306972" cy="2306972"/>
          </a:xfrm>
          <a:custGeom>
            <a:rect b="b" l="l" r="r" t="t"/>
            <a:pathLst>
              <a:path extrusionOk="0" h="2306972" w="2306972">
                <a:moveTo>
                  <a:pt x="2306973" y="1153486"/>
                </a:moveTo>
                <a:cubicBezTo>
                  <a:pt x="2306973" y="1790539"/>
                  <a:pt x="1790539" y="2306973"/>
                  <a:pt x="1153486" y="2306973"/>
                </a:cubicBezTo>
                <a:cubicBezTo>
                  <a:pt x="516433" y="2306973"/>
                  <a:pt x="0" y="1790539"/>
                  <a:pt x="0" y="1153486"/>
                </a:cubicBezTo>
                <a:cubicBezTo>
                  <a:pt x="0" y="516434"/>
                  <a:pt x="516433" y="0"/>
                  <a:pt x="1153486" y="0"/>
                </a:cubicBezTo>
                <a:cubicBezTo>
                  <a:pt x="1790539" y="0"/>
                  <a:pt x="2306973" y="516433"/>
                  <a:pt x="2306973" y="1153486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8" name="Google Shape;148;p14"/>
          <p:cNvGrpSpPr/>
          <p:nvPr/>
        </p:nvGrpSpPr>
        <p:grpSpPr>
          <a:xfrm>
            <a:off x="-306292" y="912466"/>
            <a:ext cx="901968" cy="901968"/>
            <a:chOff x="1350404" y="-3124999"/>
            <a:chExt cx="1570279" cy="1570279"/>
          </a:xfrm>
        </p:grpSpPr>
        <p:sp>
          <p:nvSpPr>
            <p:cNvPr id="149" name="Google Shape;149;p14"/>
            <p:cNvSpPr/>
            <p:nvPr/>
          </p:nvSpPr>
          <p:spPr>
            <a:xfrm>
              <a:off x="2135530" y="-3124999"/>
              <a:ext cx="2889" cy="1570279"/>
            </a:xfrm>
            <a:custGeom>
              <a:rect b="b" l="l" r="r" t="t"/>
              <a:pathLst>
                <a:path extrusionOk="0" h="1570279" w="2889">
                  <a:moveTo>
                    <a:pt x="0" y="0"/>
                  </a:moveTo>
                  <a:lnTo>
                    <a:pt x="0" y="157028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14"/>
            <p:cNvSpPr/>
            <p:nvPr/>
          </p:nvSpPr>
          <p:spPr>
            <a:xfrm>
              <a:off x="1350404" y="-2339874"/>
              <a:ext cx="1570279" cy="2889"/>
            </a:xfrm>
            <a:custGeom>
              <a:rect b="b" l="l" r="r" t="t"/>
              <a:pathLst>
                <a:path extrusionOk="0" h="2889" w="1570279">
                  <a:moveTo>
                    <a:pt x="157028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14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0"/>
                  </a:moveTo>
                  <a:lnTo>
                    <a:pt x="0" y="1110342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14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1110342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3" name="Google Shape;153;p14"/>
          <p:cNvSpPr/>
          <p:nvPr/>
        </p:nvSpPr>
        <p:spPr>
          <a:xfrm rot="-2700000">
            <a:off x="163372" y="386774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7CE1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4"/>
          <p:cNvSpPr/>
          <p:nvPr/>
        </p:nvSpPr>
        <p:spPr>
          <a:xfrm rot="-2700000">
            <a:off x="8758815" y="4632429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4"/>
          <p:cNvSpPr/>
          <p:nvPr/>
        </p:nvSpPr>
        <p:spPr>
          <a:xfrm rot="-2700000">
            <a:off x="8758810" y="234080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4"/>
          <p:cNvSpPr/>
          <p:nvPr/>
        </p:nvSpPr>
        <p:spPr>
          <a:xfrm rot="-2700000">
            <a:off x="4503356" y="183111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4"/>
          <p:cNvSpPr/>
          <p:nvPr/>
        </p:nvSpPr>
        <p:spPr>
          <a:xfrm>
            <a:off x="2473085" y="4740080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3">
  <p:cSld name="TITLE_ONLY_1_2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5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60" name="Google Shape;160;p15"/>
          <p:cNvSpPr/>
          <p:nvPr/>
        </p:nvSpPr>
        <p:spPr>
          <a:xfrm>
            <a:off x="8114384" y="-1111841"/>
            <a:ext cx="2087690" cy="2087690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5"/>
          <p:cNvSpPr/>
          <p:nvPr/>
        </p:nvSpPr>
        <p:spPr>
          <a:xfrm rot="-5400000">
            <a:off x="-505187" y="4507042"/>
            <a:ext cx="1686418" cy="729495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5"/>
          <p:cNvSpPr/>
          <p:nvPr/>
        </p:nvSpPr>
        <p:spPr>
          <a:xfrm rot="-2700000">
            <a:off x="6938847" y="19164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7CE1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5"/>
          <p:cNvSpPr/>
          <p:nvPr/>
        </p:nvSpPr>
        <p:spPr>
          <a:xfrm rot="-2700000">
            <a:off x="261981" y="1501675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BD0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5"/>
          <p:cNvSpPr/>
          <p:nvPr/>
        </p:nvSpPr>
        <p:spPr>
          <a:xfrm rot="-2700000">
            <a:off x="2929690" y="244979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5"/>
          <p:cNvSpPr/>
          <p:nvPr/>
        </p:nvSpPr>
        <p:spPr>
          <a:xfrm rot="-2700000">
            <a:off x="2487873" y="4803144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5"/>
          <p:cNvSpPr/>
          <p:nvPr/>
        </p:nvSpPr>
        <p:spPr>
          <a:xfrm rot="-2700000">
            <a:off x="8776281" y="2313311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5"/>
          <p:cNvSpPr/>
          <p:nvPr/>
        </p:nvSpPr>
        <p:spPr>
          <a:xfrm>
            <a:off x="8628160" y="4665055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4">
  <p:cSld name="TITLE_ONLY_1_1_1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70" name="Google Shape;170;p16"/>
          <p:cNvSpPr/>
          <p:nvPr/>
        </p:nvSpPr>
        <p:spPr>
          <a:xfrm rot="10800000">
            <a:off x="-301514" y="4251263"/>
            <a:ext cx="2375939" cy="1027762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6"/>
          <p:cNvSpPr/>
          <p:nvPr/>
        </p:nvSpPr>
        <p:spPr>
          <a:xfrm rot="5400000">
            <a:off x="7635986" y="1281863"/>
            <a:ext cx="2375939" cy="1027762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6"/>
          <p:cNvSpPr/>
          <p:nvPr/>
        </p:nvSpPr>
        <p:spPr>
          <a:xfrm rot="-2700000">
            <a:off x="8835447" y="377704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7CE1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6"/>
          <p:cNvSpPr/>
          <p:nvPr/>
        </p:nvSpPr>
        <p:spPr>
          <a:xfrm rot="-2700000">
            <a:off x="370806" y="470850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BD0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6"/>
          <p:cNvSpPr/>
          <p:nvPr/>
        </p:nvSpPr>
        <p:spPr>
          <a:xfrm rot="-2700000">
            <a:off x="8641290" y="4632379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6"/>
          <p:cNvSpPr/>
          <p:nvPr/>
        </p:nvSpPr>
        <p:spPr>
          <a:xfrm rot="-2700000">
            <a:off x="4342373" y="4823282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6"/>
          <p:cNvSpPr/>
          <p:nvPr/>
        </p:nvSpPr>
        <p:spPr>
          <a:xfrm rot="-2700000">
            <a:off x="6710306" y="195136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6"/>
          <p:cNvSpPr/>
          <p:nvPr/>
        </p:nvSpPr>
        <p:spPr>
          <a:xfrm>
            <a:off x="222685" y="2789480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5">
  <p:cSld name="TITLE_ONLY_1_2_1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7"/>
          <p:cNvSpPr/>
          <p:nvPr/>
        </p:nvSpPr>
        <p:spPr>
          <a:xfrm>
            <a:off x="7809084" y="4007584"/>
            <a:ext cx="2087690" cy="2087690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17"/>
          <p:cNvSpPr/>
          <p:nvPr/>
        </p:nvSpPr>
        <p:spPr>
          <a:xfrm>
            <a:off x="-1593743" y="1791593"/>
            <a:ext cx="2306972" cy="2306972"/>
          </a:xfrm>
          <a:custGeom>
            <a:rect b="b" l="l" r="r" t="t"/>
            <a:pathLst>
              <a:path extrusionOk="0" h="2306972" w="2306972">
                <a:moveTo>
                  <a:pt x="2306973" y="1153486"/>
                </a:moveTo>
                <a:cubicBezTo>
                  <a:pt x="2306973" y="1790539"/>
                  <a:pt x="1790539" y="2306973"/>
                  <a:pt x="1153486" y="2306973"/>
                </a:cubicBezTo>
                <a:cubicBezTo>
                  <a:pt x="516433" y="2306973"/>
                  <a:pt x="0" y="1790539"/>
                  <a:pt x="0" y="1153486"/>
                </a:cubicBezTo>
                <a:cubicBezTo>
                  <a:pt x="0" y="516434"/>
                  <a:pt x="516433" y="0"/>
                  <a:pt x="1153486" y="0"/>
                </a:cubicBezTo>
                <a:cubicBezTo>
                  <a:pt x="1790539" y="0"/>
                  <a:pt x="2306973" y="516433"/>
                  <a:pt x="2306973" y="1153486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7"/>
          <p:cNvSpPr/>
          <p:nvPr/>
        </p:nvSpPr>
        <p:spPr>
          <a:xfrm rot="-2700000">
            <a:off x="208147" y="567922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7CE1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17"/>
          <p:cNvSpPr/>
          <p:nvPr/>
        </p:nvSpPr>
        <p:spPr>
          <a:xfrm rot="-2700000">
            <a:off x="547506" y="4632425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BD0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7"/>
          <p:cNvSpPr/>
          <p:nvPr/>
        </p:nvSpPr>
        <p:spPr>
          <a:xfrm rot="-2700000">
            <a:off x="8089790" y="225729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7"/>
          <p:cNvSpPr/>
          <p:nvPr/>
        </p:nvSpPr>
        <p:spPr>
          <a:xfrm rot="-2700000">
            <a:off x="4891398" y="4632432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17"/>
          <p:cNvSpPr/>
          <p:nvPr/>
        </p:nvSpPr>
        <p:spPr>
          <a:xfrm rot="-2700000">
            <a:off x="8784281" y="2704736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17"/>
          <p:cNvSpPr/>
          <p:nvPr/>
        </p:nvSpPr>
        <p:spPr>
          <a:xfrm>
            <a:off x="4423435" y="201655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7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6">
  <p:cSld name="TITLE_ONLY_1_1_1_1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8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90" name="Google Shape;190;p18"/>
          <p:cNvSpPr/>
          <p:nvPr/>
        </p:nvSpPr>
        <p:spPr>
          <a:xfrm>
            <a:off x="-995441" y="4347584"/>
            <a:ext cx="2087690" cy="2087690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8"/>
          <p:cNvSpPr/>
          <p:nvPr/>
        </p:nvSpPr>
        <p:spPr>
          <a:xfrm>
            <a:off x="6570050" y="5"/>
            <a:ext cx="1320889" cy="571378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18"/>
          <p:cNvSpPr/>
          <p:nvPr/>
        </p:nvSpPr>
        <p:spPr>
          <a:xfrm rot="-2700000">
            <a:off x="348672" y="376089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7CE1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18"/>
          <p:cNvSpPr/>
          <p:nvPr/>
        </p:nvSpPr>
        <p:spPr>
          <a:xfrm rot="-2700000">
            <a:off x="154531" y="717675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BD0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8"/>
          <p:cNvSpPr/>
          <p:nvPr/>
        </p:nvSpPr>
        <p:spPr>
          <a:xfrm rot="-2700000">
            <a:off x="5835865" y="217041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18"/>
          <p:cNvSpPr/>
          <p:nvPr/>
        </p:nvSpPr>
        <p:spPr>
          <a:xfrm rot="-2700000">
            <a:off x="8076748" y="481780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18"/>
          <p:cNvSpPr/>
          <p:nvPr/>
        </p:nvSpPr>
        <p:spPr>
          <a:xfrm rot="-2700000">
            <a:off x="3131756" y="4817811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18"/>
          <p:cNvSpPr/>
          <p:nvPr/>
        </p:nvSpPr>
        <p:spPr>
          <a:xfrm>
            <a:off x="8756660" y="2121130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8" name="Google Shape;198;p18"/>
          <p:cNvGrpSpPr/>
          <p:nvPr/>
        </p:nvGrpSpPr>
        <p:grpSpPr>
          <a:xfrm>
            <a:off x="8629633" y="4002066"/>
            <a:ext cx="901968" cy="901968"/>
            <a:chOff x="1350404" y="-3124999"/>
            <a:chExt cx="1570279" cy="1570279"/>
          </a:xfrm>
        </p:grpSpPr>
        <p:sp>
          <p:nvSpPr>
            <p:cNvPr id="199" name="Google Shape;199;p18"/>
            <p:cNvSpPr/>
            <p:nvPr/>
          </p:nvSpPr>
          <p:spPr>
            <a:xfrm>
              <a:off x="2135530" y="-3124999"/>
              <a:ext cx="2889" cy="1570279"/>
            </a:xfrm>
            <a:custGeom>
              <a:rect b="b" l="l" r="r" t="t"/>
              <a:pathLst>
                <a:path extrusionOk="0" h="1570279" w="2889">
                  <a:moveTo>
                    <a:pt x="0" y="0"/>
                  </a:moveTo>
                  <a:lnTo>
                    <a:pt x="0" y="157028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18"/>
            <p:cNvSpPr/>
            <p:nvPr/>
          </p:nvSpPr>
          <p:spPr>
            <a:xfrm>
              <a:off x="1350404" y="-2339874"/>
              <a:ext cx="1570279" cy="2889"/>
            </a:xfrm>
            <a:custGeom>
              <a:rect b="b" l="l" r="r" t="t"/>
              <a:pathLst>
                <a:path extrusionOk="0" h="2889" w="1570279">
                  <a:moveTo>
                    <a:pt x="157028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18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0"/>
                  </a:moveTo>
                  <a:lnTo>
                    <a:pt x="0" y="1110342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18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1110342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">
  <p:cSld name="CUSTOM_1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9"/>
          <p:cNvSpPr txBox="1"/>
          <p:nvPr>
            <p:ph idx="1" type="subTitle"/>
          </p:nvPr>
        </p:nvSpPr>
        <p:spPr>
          <a:xfrm>
            <a:off x="4938050" y="2727754"/>
            <a:ext cx="3346200" cy="86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5" name="Google Shape;205;p19"/>
          <p:cNvSpPr txBox="1"/>
          <p:nvPr>
            <p:ph type="title"/>
          </p:nvPr>
        </p:nvSpPr>
        <p:spPr>
          <a:xfrm>
            <a:off x="7151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TITLE_AND_BODY_1_1"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0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08" name="Google Shape;208;p20"/>
          <p:cNvSpPr txBox="1"/>
          <p:nvPr>
            <p:ph idx="1" type="body"/>
          </p:nvPr>
        </p:nvSpPr>
        <p:spPr>
          <a:xfrm>
            <a:off x="720000" y="1071300"/>
            <a:ext cx="3472200" cy="15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Font typeface="Darker Grotesque SemiBold"/>
              <a:buChar char="●"/>
              <a:defRPr sz="1200"/>
            </a:lvl1pPr>
            <a:lvl2pPr indent="-3048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Darker Grotesque SemiBold"/>
              <a:buChar char="○"/>
              <a:defRPr sz="1200"/>
            </a:lvl2pPr>
            <a:lvl3pPr indent="-3048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Darker Grotesque SemiBold"/>
              <a:buChar char="■"/>
              <a:defRPr sz="1200"/>
            </a:lvl3pPr>
            <a:lvl4pPr indent="-3048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Darker Grotesque SemiBold"/>
              <a:buChar char="●"/>
              <a:defRPr sz="1200"/>
            </a:lvl4pPr>
            <a:lvl5pPr indent="-3048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Darker Grotesque SemiBold"/>
              <a:buChar char="○"/>
              <a:defRPr sz="1200"/>
            </a:lvl5pPr>
            <a:lvl6pPr indent="-3048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Darker Grotesque SemiBold"/>
              <a:buChar char="■"/>
              <a:defRPr sz="1200"/>
            </a:lvl6pPr>
            <a:lvl7pPr indent="-3048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Darker Grotesque SemiBold"/>
              <a:buChar char="●"/>
              <a:defRPr sz="1200"/>
            </a:lvl7pPr>
            <a:lvl8pPr indent="-3048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Darker Grotesque SemiBold"/>
              <a:buChar char="○"/>
              <a:defRPr sz="1200"/>
            </a:lvl8pPr>
            <a:lvl9pPr indent="-3048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Darker Grotesque SemiBold"/>
              <a:buChar char="■"/>
              <a:defRPr sz="1200"/>
            </a:lvl9pPr>
          </a:lstStyle>
          <a:p/>
        </p:txBody>
      </p:sp>
      <p:sp>
        <p:nvSpPr>
          <p:cNvPr id="209" name="Google Shape;209;p20"/>
          <p:cNvSpPr/>
          <p:nvPr/>
        </p:nvSpPr>
        <p:spPr>
          <a:xfrm rot="5400000">
            <a:off x="7832400" y="2002737"/>
            <a:ext cx="2085177" cy="901987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20"/>
          <p:cNvSpPr/>
          <p:nvPr/>
        </p:nvSpPr>
        <p:spPr>
          <a:xfrm rot="-5400000">
            <a:off x="-780350" y="3883312"/>
            <a:ext cx="2085177" cy="901987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20"/>
          <p:cNvSpPr/>
          <p:nvPr/>
        </p:nvSpPr>
        <p:spPr>
          <a:xfrm>
            <a:off x="4595782" y="-1767482"/>
            <a:ext cx="2306972" cy="2306972"/>
          </a:xfrm>
          <a:custGeom>
            <a:rect b="b" l="l" r="r" t="t"/>
            <a:pathLst>
              <a:path extrusionOk="0" h="2306972" w="2306972">
                <a:moveTo>
                  <a:pt x="2306973" y="1153486"/>
                </a:moveTo>
                <a:cubicBezTo>
                  <a:pt x="2306973" y="1790539"/>
                  <a:pt x="1790539" y="2306973"/>
                  <a:pt x="1153486" y="2306973"/>
                </a:cubicBezTo>
                <a:cubicBezTo>
                  <a:pt x="516433" y="2306973"/>
                  <a:pt x="0" y="1790539"/>
                  <a:pt x="0" y="1153486"/>
                </a:cubicBezTo>
                <a:cubicBezTo>
                  <a:pt x="0" y="516434"/>
                  <a:pt x="516433" y="0"/>
                  <a:pt x="1153486" y="0"/>
                </a:cubicBezTo>
                <a:cubicBezTo>
                  <a:pt x="1790539" y="0"/>
                  <a:pt x="2306973" y="516433"/>
                  <a:pt x="2306973" y="1153486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2" name="Google Shape;212;p20"/>
          <p:cNvGrpSpPr/>
          <p:nvPr/>
        </p:nvGrpSpPr>
        <p:grpSpPr>
          <a:xfrm>
            <a:off x="-351142" y="3098441"/>
            <a:ext cx="901968" cy="901968"/>
            <a:chOff x="1350404" y="-3124999"/>
            <a:chExt cx="1570279" cy="1570279"/>
          </a:xfrm>
        </p:grpSpPr>
        <p:sp>
          <p:nvSpPr>
            <p:cNvPr id="213" name="Google Shape;213;p20"/>
            <p:cNvSpPr/>
            <p:nvPr/>
          </p:nvSpPr>
          <p:spPr>
            <a:xfrm>
              <a:off x="2135530" y="-3124999"/>
              <a:ext cx="2889" cy="1570279"/>
            </a:xfrm>
            <a:custGeom>
              <a:rect b="b" l="l" r="r" t="t"/>
              <a:pathLst>
                <a:path extrusionOk="0" h="1570279" w="2889">
                  <a:moveTo>
                    <a:pt x="0" y="0"/>
                  </a:moveTo>
                  <a:lnTo>
                    <a:pt x="0" y="157028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20"/>
            <p:cNvSpPr/>
            <p:nvPr/>
          </p:nvSpPr>
          <p:spPr>
            <a:xfrm>
              <a:off x="1350404" y="-2339874"/>
              <a:ext cx="1570279" cy="2889"/>
            </a:xfrm>
            <a:custGeom>
              <a:rect b="b" l="l" r="r" t="t"/>
              <a:pathLst>
                <a:path extrusionOk="0" h="2889" w="1570279">
                  <a:moveTo>
                    <a:pt x="157028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20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0"/>
                  </a:moveTo>
                  <a:lnTo>
                    <a:pt x="0" y="1110342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20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1110342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7" name="Google Shape;217;p20"/>
          <p:cNvSpPr/>
          <p:nvPr/>
        </p:nvSpPr>
        <p:spPr>
          <a:xfrm rot="-2700000">
            <a:off x="8806335" y="3834672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7CE1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20"/>
          <p:cNvSpPr/>
          <p:nvPr/>
        </p:nvSpPr>
        <p:spPr>
          <a:xfrm rot="-2700000">
            <a:off x="4268506" y="134025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BD0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20"/>
          <p:cNvSpPr/>
          <p:nvPr/>
        </p:nvSpPr>
        <p:spPr>
          <a:xfrm rot="-2700000">
            <a:off x="2882565" y="4701154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20"/>
          <p:cNvSpPr/>
          <p:nvPr/>
        </p:nvSpPr>
        <p:spPr>
          <a:xfrm rot="-2700000">
            <a:off x="8542623" y="567932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20"/>
          <p:cNvSpPr/>
          <p:nvPr/>
        </p:nvSpPr>
        <p:spPr>
          <a:xfrm rot="-2700000">
            <a:off x="7004456" y="4823286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20"/>
          <p:cNvSpPr/>
          <p:nvPr/>
        </p:nvSpPr>
        <p:spPr>
          <a:xfrm>
            <a:off x="271510" y="671530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/>
          <p:nvPr/>
        </p:nvSpPr>
        <p:spPr>
          <a:xfrm>
            <a:off x="-1626298" y="2598094"/>
            <a:ext cx="3114423" cy="3114423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3"/>
          <p:cNvSpPr/>
          <p:nvPr/>
        </p:nvSpPr>
        <p:spPr>
          <a:xfrm>
            <a:off x="7191750" y="-13688"/>
            <a:ext cx="2085177" cy="901987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359972" y="743455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 rot="-2700000">
            <a:off x="4446660" y="204122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7CE1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3"/>
          <p:cNvSpPr/>
          <p:nvPr/>
        </p:nvSpPr>
        <p:spPr>
          <a:xfrm rot="-2700000">
            <a:off x="8603477" y="2503104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3"/>
          <p:cNvSpPr/>
          <p:nvPr/>
        </p:nvSpPr>
        <p:spPr>
          <a:xfrm rot="-2700000">
            <a:off x="2404760" y="476165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3"/>
          <p:cNvSpPr/>
          <p:nvPr/>
        </p:nvSpPr>
        <p:spPr>
          <a:xfrm rot="-2700000">
            <a:off x="6853619" y="4632436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3"/>
          <p:cNvSpPr/>
          <p:nvPr/>
        </p:nvSpPr>
        <p:spPr>
          <a:xfrm>
            <a:off x="8848072" y="4396730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3"/>
          <p:cNvSpPr txBox="1"/>
          <p:nvPr>
            <p:ph type="title"/>
          </p:nvPr>
        </p:nvSpPr>
        <p:spPr>
          <a:xfrm>
            <a:off x="3151900" y="1636350"/>
            <a:ext cx="4150500" cy="13023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4" name="Google Shape;34;p3"/>
          <p:cNvSpPr txBox="1"/>
          <p:nvPr>
            <p:ph hasCustomPrompt="1" idx="2" type="title"/>
          </p:nvPr>
        </p:nvSpPr>
        <p:spPr>
          <a:xfrm>
            <a:off x="1475300" y="1690000"/>
            <a:ext cx="1294500" cy="908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5" name="Google Shape;35;p3"/>
          <p:cNvSpPr txBox="1"/>
          <p:nvPr>
            <p:ph idx="1" type="subTitle"/>
          </p:nvPr>
        </p:nvSpPr>
        <p:spPr>
          <a:xfrm>
            <a:off x="3151900" y="3080475"/>
            <a:ext cx="3124800" cy="693000"/>
          </a:xfrm>
          <a:prstGeom prst="rect">
            <a:avLst/>
          </a:prstGeom>
          <a:solidFill>
            <a:schemeClr val="dk2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TITLE_AND_BODY_1_1_1"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1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5" name="Google Shape;225;p21"/>
          <p:cNvSpPr txBox="1"/>
          <p:nvPr>
            <p:ph idx="1" type="body"/>
          </p:nvPr>
        </p:nvSpPr>
        <p:spPr>
          <a:xfrm>
            <a:off x="720000" y="1071300"/>
            <a:ext cx="7704000" cy="353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Darker Grotesque SemiBold"/>
              <a:buChar char="●"/>
              <a:defRPr sz="1200"/>
            </a:lvl1pPr>
            <a:lvl2pPr indent="-304800" lvl="1" marL="9144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Darker Grotesque SemiBold"/>
              <a:buChar char="○"/>
              <a:defRPr sz="1200"/>
            </a:lvl2pPr>
            <a:lvl3pPr indent="-3048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Darker Grotesque SemiBold"/>
              <a:buChar char="■"/>
              <a:defRPr sz="1200"/>
            </a:lvl3pPr>
            <a:lvl4pPr indent="-3048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Darker Grotesque SemiBold"/>
              <a:buChar char="●"/>
              <a:defRPr sz="1200"/>
            </a:lvl4pPr>
            <a:lvl5pPr indent="-3048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Darker Grotesque SemiBold"/>
              <a:buChar char="○"/>
              <a:defRPr sz="1200"/>
            </a:lvl5pPr>
            <a:lvl6pPr indent="-3048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Darker Grotesque SemiBold"/>
              <a:buChar char="■"/>
              <a:defRPr sz="1200"/>
            </a:lvl6pPr>
            <a:lvl7pPr indent="-3048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Darker Grotesque SemiBold"/>
              <a:buChar char="●"/>
              <a:defRPr sz="1200"/>
            </a:lvl7pPr>
            <a:lvl8pPr indent="-3048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Darker Grotesque SemiBold"/>
              <a:buChar char="○"/>
              <a:defRPr sz="1200"/>
            </a:lvl8pPr>
            <a:lvl9pPr indent="-3048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Darker Grotesque SemiBold"/>
              <a:buChar char="■"/>
              <a:defRPr sz="1200"/>
            </a:lvl9pPr>
          </a:lstStyle>
          <a:p/>
        </p:txBody>
      </p:sp>
      <p:sp>
        <p:nvSpPr>
          <p:cNvPr id="226" name="Google Shape;226;p21"/>
          <p:cNvSpPr/>
          <p:nvPr/>
        </p:nvSpPr>
        <p:spPr>
          <a:xfrm>
            <a:off x="-1044276" y="4195475"/>
            <a:ext cx="2250256" cy="2250256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21"/>
          <p:cNvSpPr/>
          <p:nvPr/>
        </p:nvSpPr>
        <p:spPr>
          <a:xfrm rot="-2700000">
            <a:off x="4115847" y="225722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7CE1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21"/>
          <p:cNvSpPr/>
          <p:nvPr/>
        </p:nvSpPr>
        <p:spPr>
          <a:xfrm rot="-2700000">
            <a:off x="339181" y="3455600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BD0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21"/>
          <p:cNvSpPr/>
          <p:nvPr/>
        </p:nvSpPr>
        <p:spPr>
          <a:xfrm rot="-2700000">
            <a:off x="238798" y="662732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21"/>
          <p:cNvSpPr/>
          <p:nvPr/>
        </p:nvSpPr>
        <p:spPr>
          <a:xfrm>
            <a:off x="5901035" y="4744805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21"/>
          <p:cNvSpPr/>
          <p:nvPr/>
        </p:nvSpPr>
        <p:spPr>
          <a:xfrm>
            <a:off x="504906" y="4603993"/>
            <a:ext cx="2306972" cy="2306972"/>
          </a:xfrm>
          <a:custGeom>
            <a:rect b="b" l="l" r="r" t="t"/>
            <a:pathLst>
              <a:path extrusionOk="0" h="2306972" w="2306972">
                <a:moveTo>
                  <a:pt x="2306973" y="1153486"/>
                </a:moveTo>
                <a:cubicBezTo>
                  <a:pt x="2306973" y="1790539"/>
                  <a:pt x="1790539" y="2306973"/>
                  <a:pt x="1153486" y="2306973"/>
                </a:cubicBezTo>
                <a:cubicBezTo>
                  <a:pt x="516433" y="2306973"/>
                  <a:pt x="0" y="1790539"/>
                  <a:pt x="0" y="1153486"/>
                </a:cubicBezTo>
                <a:cubicBezTo>
                  <a:pt x="0" y="516434"/>
                  <a:pt x="516433" y="0"/>
                  <a:pt x="1153486" y="0"/>
                </a:cubicBezTo>
                <a:cubicBezTo>
                  <a:pt x="1790539" y="0"/>
                  <a:pt x="2306973" y="516433"/>
                  <a:pt x="2306973" y="1153486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21"/>
          <p:cNvSpPr/>
          <p:nvPr/>
        </p:nvSpPr>
        <p:spPr>
          <a:xfrm>
            <a:off x="7100824" y="-1702700"/>
            <a:ext cx="2250256" cy="2250256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21"/>
          <p:cNvSpPr/>
          <p:nvPr/>
        </p:nvSpPr>
        <p:spPr>
          <a:xfrm rot="-2700000">
            <a:off x="8780806" y="4579086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21"/>
          <p:cNvSpPr/>
          <p:nvPr/>
        </p:nvSpPr>
        <p:spPr>
          <a:xfrm>
            <a:off x="8734110" y="824905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BLANK_1_1_1_2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2"/>
          <p:cNvSpPr txBox="1"/>
          <p:nvPr>
            <p:ph idx="1" type="subTitle"/>
          </p:nvPr>
        </p:nvSpPr>
        <p:spPr>
          <a:xfrm>
            <a:off x="3780475" y="1545650"/>
            <a:ext cx="4650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7" name="Google Shape;237;p22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38" name="Google Shape;238;p22"/>
          <p:cNvSpPr txBox="1"/>
          <p:nvPr>
            <p:ph idx="2" type="subTitle"/>
          </p:nvPr>
        </p:nvSpPr>
        <p:spPr>
          <a:xfrm>
            <a:off x="3780475" y="1212500"/>
            <a:ext cx="4650300" cy="447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000">
                <a:solidFill>
                  <a:srgbClr val="17175A"/>
                </a:solidFill>
                <a:latin typeface="Passion One"/>
                <a:ea typeface="Passion One"/>
                <a:cs typeface="Passion One"/>
                <a:sym typeface="Passion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39" name="Google Shape;239;p22"/>
          <p:cNvSpPr txBox="1"/>
          <p:nvPr>
            <p:ph idx="3" type="subTitle"/>
          </p:nvPr>
        </p:nvSpPr>
        <p:spPr>
          <a:xfrm>
            <a:off x="3780475" y="2716013"/>
            <a:ext cx="4650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22"/>
          <p:cNvSpPr txBox="1"/>
          <p:nvPr>
            <p:ph idx="4" type="subTitle"/>
          </p:nvPr>
        </p:nvSpPr>
        <p:spPr>
          <a:xfrm>
            <a:off x="3780475" y="2382863"/>
            <a:ext cx="4650300" cy="447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000">
                <a:solidFill>
                  <a:srgbClr val="17175A"/>
                </a:solidFill>
                <a:latin typeface="Passion One"/>
                <a:ea typeface="Passion One"/>
                <a:cs typeface="Passion One"/>
                <a:sym typeface="Passion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41" name="Google Shape;241;p22"/>
          <p:cNvSpPr txBox="1"/>
          <p:nvPr>
            <p:ph idx="5" type="subTitle"/>
          </p:nvPr>
        </p:nvSpPr>
        <p:spPr>
          <a:xfrm>
            <a:off x="3780475" y="3886375"/>
            <a:ext cx="4650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2" name="Google Shape;242;p22"/>
          <p:cNvSpPr txBox="1"/>
          <p:nvPr>
            <p:ph idx="6" type="subTitle"/>
          </p:nvPr>
        </p:nvSpPr>
        <p:spPr>
          <a:xfrm>
            <a:off x="3780475" y="3553225"/>
            <a:ext cx="4650300" cy="447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000">
                <a:solidFill>
                  <a:srgbClr val="17175A"/>
                </a:solidFill>
                <a:latin typeface="Passion One"/>
                <a:ea typeface="Passion One"/>
                <a:cs typeface="Passion One"/>
                <a:sym typeface="Passion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43" name="Google Shape;243;p22"/>
          <p:cNvSpPr/>
          <p:nvPr/>
        </p:nvSpPr>
        <p:spPr>
          <a:xfrm>
            <a:off x="-1159675" y="3421300"/>
            <a:ext cx="2592501" cy="2592501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22"/>
          <p:cNvSpPr/>
          <p:nvPr/>
        </p:nvSpPr>
        <p:spPr>
          <a:xfrm>
            <a:off x="4591750" y="-412263"/>
            <a:ext cx="2085177" cy="901987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22"/>
          <p:cNvSpPr/>
          <p:nvPr/>
        </p:nvSpPr>
        <p:spPr>
          <a:xfrm rot="-2700000">
            <a:off x="8806072" y="412724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7CE1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22"/>
          <p:cNvSpPr/>
          <p:nvPr/>
        </p:nvSpPr>
        <p:spPr>
          <a:xfrm rot="-2700000">
            <a:off x="8737815" y="567929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22"/>
          <p:cNvSpPr/>
          <p:nvPr/>
        </p:nvSpPr>
        <p:spPr>
          <a:xfrm rot="-2700000">
            <a:off x="2888948" y="4742132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22"/>
          <p:cNvSpPr/>
          <p:nvPr/>
        </p:nvSpPr>
        <p:spPr>
          <a:xfrm rot="-2700000">
            <a:off x="180556" y="279311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22"/>
          <p:cNvSpPr/>
          <p:nvPr/>
        </p:nvSpPr>
        <p:spPr>
          <a:xfrm>
            <a:off x="346285" y="2253055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50" name="Google Shape;250;p22"/>
          <p:cNvGrpSpPr/>
          <p:nvPr/>
        </p:nvGrpSpPr>
        <p:grpSpPr>
          <a:xfrm>
            <a:off x="4121021" y="-456934"/>
            <a:ext cx="901968" cy="901968"/>
            <a:chOff x="1350404" y="-3124999"/>
            <a:chExt cx="1570279" cy="1570279"/>
          </a:xfrm>
        </p:grpSpPr>
        <p:sp>
          <p:nvSpPr>
            <p:cNvPr id="251" name="Google Shape;251;p22"/>
            <p:cNvSpPr/>
            <p:nvPr/>
          </p:nvSpPr>
          <p:spPr>
            <a:xfrm>
              <a:off x="2135530" y="-3124999"/>
              <a:ext cx="2889" cy="1570279"/>
            </a:xfrm>
            <a:custGeom>
              <a:rect b="b" l="l" r="r" t="t"/>
              <a:pathLst>
                <a:path extrusionOk="0" h="1570279" w="2889">
                  <a:moveTo>
                    <a:pt x="0" y="0"/>
                  </a:moveTo>
                  <a:lnTo>
                    <a:pt x="0" y="157028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22"/>
            <p:cNvSpPr/>
            <p:nvPr/>
          </p:nvSpPr>
          <p:spPr>
            <a:xfrm>
              <a:off x="1350404" y="-2339874"/>
              <a:ext cx="1570279" cy="2889"/>
            </a:xfrm>
            <a:custGeom>
              <a:rect b="b" l="l" r="r" t="t"/>
              <a:pathLst>
                <a:path extrusionOk="0" h="2889" w="1570279">
                  <a:moveTo>
                    <a:pt x="157028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22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0"/>
                  </a:moveTo>
                  <a:lnTo>
                    <a:pt x="0" y="1110342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22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1110342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BLANK_1_1_1_1_2"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3"/>
          <p:cNvSpPr txBox="1"/>
          <p:nvPr>
            <p:ph idx="1" type="subTitle"/>
          </p:nvPr>
        </p:nvSpPr>
        <p:spPr>
          <a:xfrm>
            <a:off x="1647700" y="1527800"/>
            <a:ext cx="6222000" cy="4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7" name="Google Shape;257;p23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58" name="Google Shape;258;p23"/>
          <p:cNvSpPr txBox="1"/>
          <p:nvPr>
            <p:ph hasCustomPrompt="1" idx="2" type="title"/>
          </p:nvPr>
        </p:nvSpPr>
        <p:spPr>
          <a:xfrm>
            <a:off x="796200" y="1270850"/>
            <a:ext cx="731400" cy="447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59" name="Google Shape;259;p23"/>
          <p:cNvSpPr txBox="1"/>
          <p:nvPr>
            <p:ph idx="3" type="subTitle"/>
          </p:nvPr>
        </p:nvSpPr>
        <p:spPr>
          <a:xfrm>
            <a:off x="1647700" y="1194650"/>
            <a:ext cx="6222000" cy="447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000">
                <a:latin typeface="Passion One"/>
                <a:ea typeface="Passion One"/>
                <a:cs typeface="Passion One"/>
                <a:sym typeface="Passion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60" name="Google Shape;260;p23"/>
          <p:cNvSpPr txBox="1"/>
          <p:nvPr>
            <p:ph idx="4" type="subTitle"/>
          </p:nvPr>
        </p:nvSpPr>
        <p:spPr>
          <a:xfrm>
            <a:off x="1647700" y="2392800"/>
            <a:ext cx="6222000" cy="4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1" name="Google Shape;261;p23"/>
          <p:cNvSpPr txBox="1"/>
          <p:nvPr>
            <p:ph hasCustomPrompt="1" idx="5" type="title"/>
          </p:nvPr>
        </p:nvSpPr>
        <p:spPr>
          <a:xfrm>
            <a:off x="796200" y="2135850"/>
            <a:ext cx="731400" cy="447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62" name="Google Shape;262;p23"/>
          <p:cNvSpPr txBox="1"/>
          <p:nvPr>
            <p:ph idx="6" type="subTitle"/>
          </p:nvPr>
        </p:nvSpPr>
        <p:spPr>
          <a:xfrm>
            <a:off x="1647700" y="2059650"/>
            <a:ext cx="6222000" cy="447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000">
                <a:latin typeface="Passion One"/>
                <a:ea typeface="Passion One"/>
                <a:cs typeface="Passion One"/>
                <a:sym typeface="Passion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63" name="Google Shape;263;p23"/>
          <p:cNvSpPr txBox="1"/>
          <p:nvPr>
            <p:ph idx="7" type="subTitle"/>
          </p:nvPr>
        </p:nvSpPr>
        <p:spPr>
          <a:xfrm>
            <a:off x="1647700" y="3257800"/>
            <a:ext cx="6222000" cy="4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4" name="Google Shape;264;p23"/>
          <p:cNvSpPr txBox="1"/>
          <p:nvPr>
            <p:ph hasCustomPrompt="1" idx="8" type="title"/>
          </p:nvPr>
        </p:nvSpPr>
        <p:spPr>
          <a:xfrm>
            <a:off x="796200" y="3000850"/>
            <a:ext cx="731400" cy="447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65" name="Google Shape;265;p23"/>
          <p:cNvSpPr txBox="1"/>
          <p:nvPr>
            <p:ph idx="9" type="subTitle"/>
          </p:nvPr>
        </p:nvSpPr>
        <p:spPr>
          <a:xfrm>
            <a:off x="1647700" y="2924650"/>
            <a:ext cx="6222000" cy="447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000">
                <a:latin typeface="Passion One"/>
                <a:ea typeface="Passion One"/>
                <a:cs typeface="Passion One"/>
                <a:sym typeface="Passion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66" name="Google Shape;266;p23"/>
          <p:cNvSpPr txBox="1"/>
          <p:nvPr>
            <p:ph idx="13" type="subTitle"/>
          </p:nvPr>
        </p:nvSpPr>
        <p:spPr>
          <a:xfrm>
            <a:off x="1647700" y="4122800"/>
            <a:ext cx="6222000" cy="4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7" name="Google Shape;267;p23"/>
          <p:cNvSpPr txBox="1"/>
          <p:nvPr>
            <p:ph hasCustomPrompt="1" idx="14" type="title"/>
          </p:nvPr>
        </p:nvSpPr>
        <p:spPr>
          <a:xfrm>
            <a:off x="796200" y="3865850"/>
            <a:ext cx="731400" cy="447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68" name="Google Shape;268;p23"/>
          <p:cNvSpPr txBox="1"/>
          <p:nvPr>
            <p:ph idx="15" type="subTitle"/>
          </p:nvPr>
        </p:nvSpPr>
        <p:spPr>
          <a:xfrm>
            <a:off x="1647700" y="3789650"/>
            <a:ext cx="6222000" cy="447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000">
                <a:latin typeface="Passion One"/>
                <a:ea typeface="Passion One"/>
                <a:cs typeface="Passion One"/>
                <a:sym typeface="Passion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69" name="Google Shape;269;p23"/>
          <p:cNvSpPr/>
          <p:nvPr/>
        </p:nvSpPr>
        <p:spPr>
          <a:xfrm>
            <a:off x="-1584350" y="287197"/>
            <a:ext cx="2181807" cy="2181807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23"/>
          <p:cNvSpPr/>
          <p:nvPr/>
        </p:nvSpPr>
        <p:spPr>
          <a:xfrm rot="5400000">
            <a:off x="7650425" y="3747962"/>
            <a:ext cx="2085177" cy="901987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71" name="Google Shape;271;p23"/>
          <p:cNvGrpSpPr/>
          <p:nvPr/>
        </p:nvGrpSpPr>
        <p:grpSpPr>
          <a:xfrm>
            <a:off x="7809396" y="3638666"/>
            <a:ext cx="901968" cy="901968"/>
            <a:chOff x="1350404" y="-3124999"/>
            <a:chExt cx="1570279" cy="1570279"/>
          </a:xfrm>
        </p:grpSpPr>
        <p:sp>
          <p:nvSpPr>
            <p:cNvPr id="272" name="Google Shape;272;p23"/>
            <p:cNvSpPr/>
            <p:nvPr/>
          </p:nvSpPr>
          <p:spPr>
            <a:xfrm>
              <a:off x="2135530" y="-3124999"/>
              <a:ext cx="2889" cy="1570279"/>
            </a:xfrm>
            <a:custGeom>
              <a:rect b="b" l="l" r="r" t="t"/>
              <a:pathLst>
                <a:path extrusionOk="0" h="1570279" w="2889">
                  <a:moveTo>
                    <a:pt x="0" y="0"/>
                  </a:moveTo>
                  <a:lnTo>
                    <a:pt x="0" y="157028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23"/>
            <p:cNvSpPr/>
            <p:nvPr/>
          </p:nvSpPr>
          <p:spPr>
            <a:xfrm>
              <a:off x="1350404" y="-2339874"/>
              <a:ext cx="1570279" cy="2889"/>
            </a:xfrm>
            <a:custGeom>
              <a:rect b="b" l="l" r="r" t="t"/>
              <a:pathLst>
                <a:path extrusionOk="0" h="2889" w="1570279">
                  <a:moveTo>
                    <a:pt x="157028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23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0"/>
                  </a:moveTo>
                  <a:lnTo>
                    <a:pt x="0" y="1110342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23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1110342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6" name="Google Shape;276;p23"/>
          <p:cNvSpPr/>
          <p:nvPr/>
        </p:nvSpPr>
        <p:spPr>
          <a:xfrm rot="-2700000">
            <a:off x="242648" y="4322582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23"/>
          <p:cNvSpPr/>
          <p:nvPr/>
        </p:nvSpPr>
        <p:spPr>
          <a:xfrm rot="-2700000">
            <a:off x="5260819" y="4841036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23"/>
          <p:cNvSpPr/>
          <p:nvPr/>
        </p:nvSpPr>
        <p:spPr>
          <a:xfrm>
            <a:off x="251447" y="810755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23"/>
          <p:cNvSpPr/>
          <p:nvPr/>
        </p:nvSpPr>
        <p:spPr>
          <a:xfrm rot="-2700000">
            <a:off x="8687852" y="2562279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23"/>
          <p:cNvSpPr/>
          <p:nvPr/>
        </p:nvSpPr>
        <p:spPr>
          <a:xfrm rot="-2700000">
            <a:off x="4121110" y="102372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7CE1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BLANK_1_1_1_1_1"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4"/>
          <p:cNvSpPr txBox="1"/>
          <p:nvPr>
            <p:ph idx="1" type="subTitle"/>
          </p:nvPr>
        </p:nvSpPr>
        <p:spPr>
          <a:xfrm>
            <a:off x="719975" y="1547350"/>
            <a:ext cx="3731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3" name="Google Shape;283;p24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84" name="Google Shape;284;p24"/>
          <p:cNvSpPr txBox="1"/>
          <p:nvPr>
            <p:ph idx="2" type="subTitle"/>
          </p:nvPr>
        </p:nvSpPr>
        <p:spPr>
          <a:xfrm>
            <a:off x="719975" y="1208500"/>
            <a:ext cx="3731400" cy="45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000">
                <a:solidFill>
                  <a:srgbClr val="17175A"/>
                </a:solidFill>
                <a:latin typeface="Passion One"/>
                <a:ea typeface="Passion One"/>
                <a:cs typeface="Passion One"/>
                <a:sym typeface="Passion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85" name="Google Shape;285;p24"/>
          <p:cNvSpPr txBox="1"/>
          <p:nvPr>
            <p:ph idx="3" type="subTitle"/>
          </p:nvPr>
        </p:nvSpPr>
        <p:spPr>
          <a:xfrm>
            <a:off x="719975" y="2715875"/>
            <a:ext cx="3731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6" name="Google Shape;286;p24"/>
          <p:cNvSpPr txBox="1"/>
          <p:nvPr>
            <p:ph idx="4" type="subTitle"/>
          </p:nvPr>
        </p:nvSpPr>
        <p:spPr>
          <a:xfrm>
            <a:off x="719975" y="2377025"/>
            <a:ext cx="3731400" cy="45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000">
                <a:solidFill>
                  <a:srgbClr val="17175A"/>
                </a:solidFill>
                <a:latin typeface="Passion One"/>
                <a:ea typeface="Passion One"/>
                <a:cs typeface="Passion One"/>
                <a:sym typeface="Passion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87" name="Google Shape;287;p24"/>
          <p:cNvSpPr txBox="1"/>
          <p:nvPr>
            <p:ph idx="5" type="subTitle"/>
          </p:nvPr>
        </p:nvSpPr>
        <p:spPr>
          <a:xfrm>
            <a:off x="719975" y="3884400"/>
            <a:ext cx="3731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24"/>
          <p:cNvSpPr txBox="1"/>
          <p:nvPr>
            <p:ph idx="6" type="subTitle"/>
          </p:nvPr>
        </p:nvSpPr>
        <p:spPr>
          <a:xfrm>
            <a:off x="719975" y="3545550"/>
            <a:ext cx="3731400" cy="45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000">
                <a:solidFill>
                  <a:srgbClr val="17175A"/>
                </a:solidFill>
                <a:latin typeface="Passion One"/>
                <a:ea typeface="Passion One"/>
                <a:cs typeface="Passion One"/>
                <a:sym typeface="Passion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89" name="Google Shape;289;p24"/>
          <p:cNvSpPr txBox="1"/>
          <p:nvPr>
            <p:ph idx="7" type="subTitle"/>
          </p:nvPr>
        </p:nvSpPr>
        <p:spPr>
          <a:xfrm>
            <a:off x="4699375" y="1547350"/>
            <a:ext cx="3731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0" name="Google Shape;290;p24"/>
          <p:cNvSpPr txBox="1"/>
          <p:nvPr>
            <p:ph idx="8" type="subTitle"/>
          </p:nvPr>
        </p:nvSpPr>
        <p:spPr>
          <a:xfrm>
            <a:off x="4699375" y="1208500"/>
            <a:ext cx="3731400" cy="45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000">
                <a:solidFill>
                  <a:srgbClr val="17175A"/>
                </a:solidFill>
                <a:latin typeface="Passion One"/>
                <a:ea typeface="Passion One"/>
                <a:cs typeface="Passion One"/>
                <a:sym typeface="Passion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91" name="Google Shape;291;p24"/>
          <p:cNvSpPr txBox="1"/>
          <p:nvPr>
            <p:ph idx="9" type="subTitle"/>
          </p:nvPr>
        </p:nvSpPr>
        <p:spPr>
          <a:xfrm>
            <a:off x="4699375" y="2715875"/>
            <a:ext cx="3731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2" name="Google Shape;292;p24"/>
          <p:cNvSpPr txBox="1"/>
          <p:nvPr>
            <p:ph idx="13" type="subTitle"/>
          </p:nvPr>
        </p:nvSpPr>
        <p:spPr>
          <a:xfrm>
            <a:off x="4699375" y="2377025"/>
            <a:ext cx="3731400" cy="45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000">
                <a:solidFill>
                  <a:srgbClr val="17175A"/>
                </a:solidFill>
                <a:latin typeface="Passion One"/>
                <a:ea typeface="Passion One"/>
                <a:cs typeface="Passion One"/>
                <a:sym typeface="Passion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93" name="Google Shape;293;p24"/>
          <p:cNvSpPr txBox="1"/>
          <p:nvPr>
            <p:ph idx="14" type="subTitle"/>
          </p:nvPr>
        </p:nvSpPr>
        <p:spPr>
          <a:xfrm>
            <a:off x="4699375" y="3884400"/>
            <a:ext cx="3731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4" name="Google Shape;294;p24"/>
          <p:cNvSpPr txBox="1"/>
          <p:nvPr>
            <p:ph idx="15" type="subTitle"/>
          </p:nvPr>
        </p:nvSpPr>
        <p:spPr>
          <a:xfrm>
            <a:off x="4699375" y="3545550"/>
            <a:ext cx="3731400" cy="45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000">
                <a:solidFill>
                  <a:srgbClr val="17175A"/>
                </a:solidFill>
                <a:latin typeface="Passion One"/>
                <a:ea typeface="Passion One"/>
                <a:cs typeface="Passion One"/>
                <a:sym typeface="Passion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95" name="Google Shape;295;p24"/>
          <p:cNvSpPr/>
          <p:nvPr/>
        </p:nvSpPr>
        <p:spPr>
          <a:xfrm rot="-5400000">
            <a:off x="-889950" y="3951362"/>
            <a:ext cx="2085177" cy="901987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24"/>
          <p:cNvSpPr/>
          <p:nvPr/>
        </p:nvSpPr>
        <p:spPr>
          <a:xfrm>
            <a:off x="8093184" y="-996666"/>
            <a:ext cx="2087690" cy="2087690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24"/>
          <p:cNvSpPr/>
          <p:nvPr/>
        </p:nvSpPr>
        <p:spPr>
          <a:xfrm rot="-2700000">
            <a:off x="8833547" y="4485522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7CE1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24"/>
          <p:cNvSpPr/>
          <p:nvPr/>
        </p:nvSpPr>
        <p:spPr>
          <a:xfrm rot="-2700000">
            <a:off x="644581" y="227075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BD0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24"/>
          <p:cNvSpPr/>
          <p:nvPr/>
        </p:nvSpPr>
        <p:spPr>
          <a:xfrm rot="-2700000">
            <a:off x="4914890" y="4816304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24"/>
          <p:cNvSpPr/>
          <p:nvPr/>
        </p:nvSpPr>
        <p:spPr>
          <a:xfrm rot="-2700000">
            <a:off x="240098" y="331700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24"/>
          <p:cNvSpPr/>
          <p:nvPr/>
        </p:nvSpPr>
        <p:spPr>
          <a:xfrm rot="-2700000">
            <a:off x="8639406" y="2148486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24"/>
          <p:cNvSpPr/>
          <p:nvPr/>
        </p:nvSpPr>
        <p:spPr>
          <a:xfrm>
            <a:off x="6608360" y="198655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CUSTOM_3_1"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5"/>
          <p:cNvSpPr txBox="1"/>
          <p:nvPr>
            <p:ph type="title"/>
          </p:nvPr>
        </p:nvSpPr>
        <p:spPr>
          <a:xfrm>
            <a:off x="2347950" y="1147088"/>
            <a:ext cx="4448100" cy="117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72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305" name="Google Shape;305;p25"/>
          <p:cNvSpPr txBox="1"/>
          <p:nvPr>
            <p:ph idx="1" type="subTitle"/>
          </p:nvPr>
        </p:nvSpPr>
        <p:spPr>
          <a:xfrm>
            <a:off x="2347900" y="2503800"/>
            <a:ext cx="4448100" cy="112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6" name="Google Shape;306;p25"/>
          <p:cNvSpPr/>
          <p:nvPr/>
        </p:nvSpPr>
        <p:spPr>
          <a:xfrm>
            <a:off x="-1019876" y="1643250"/>
            <a:ext cx="2293037" cy="2293037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25"/>
          <p:cNvSpPr/>
          <p:nvPr/>
        </p:nvSpPr>
        <p:spPr>
          <a:xfrm>
            <a:off x="7311550" y="-1003500"/>
            <a:ext cx="2455603" cy="2455603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25"/>
          <p:cNvSpPr/>
          <p:nvPr/>
        </p:nvSpPr>
        <p:spPr>
          <a:xfrm rot="10800000">
            <a:off x="7044900" y="4330787"/>
            <a:ext cx="2085177" cy="901987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25"/>
          <p:cNvSpPr/>
          <p:nvPr/>
        </p:nvSpPr>
        <p:spPr>
          <a:xfrm>
            <a:off x="-691818" y="-1638807"/>
            <a:ext cx="2306972" cy="2306972"/>
          </a:xfrm>
          <a:custGeom>
            <a:rect b="b" l="l" r="r" t="t"/>
            <a:pathLst>
              <a:path extrusionOk="0" h="2306972" w="2306972">
                <a:moveTo>
                  <a:pt x="2306973" y="1153486"/>
                </a:moveTo>
                <a:cubicBezTo>
                  <a:pt x="2306973" y="1790539"/>
                  <a:pt x="1790539" y="2306973"/>
                  <a:pt x="1153486" y="2306973"/>
                </a:cubicBezTo>
                <a:cubicBezTo>
                  <a:pt x="516433" y="2306973"/>
                  <a:pt x="0" y="1790539"/>
                  <a:pt x="0" y="1153486"/>
                </a:cubicBezTo>
                <a:cubicBezTo>
                  <a:pt x="0" y="516434"/>
                  <a:pt x="516433" y="0"/>
                  <a:pt x="1153486" y="0"/>
                </a:cubicBezTo>
                <a:cubicBezTo>
                  <a:pt x="1790539" y="0"/>
                  <a:pt x="2306973" y="516433"/>
                  <a:pt x="2306973" y="1153486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25"/>
          <p:cNvSpPr/>
          <p:nvPr/>
        </p:nvSpPr>
        <p:spPr>
          <a:xfrm>
            <a:off x="8454632" y="3783118"/>
            <a:ext cx="2306972" cy="2306972"/>
          </a:xfrm>
          <a:custGeom>
            <a:rect b="b" l="l" r="r" t="t"/>
            <a:pathLst>
              <a:path extrusionOk="0" h="2306972" w="2306972">
                <a:moveTo>
                  <a:pt x="2306973" y="1153486"/>
                </a:moveTo>
                <a:cubicBezTo>
                  <a:pt x="2306973" y="1790539"/>
                  <a:pt x="1790539" y="2306973"/>
                  <a:pt x="1153486" y="2306973"/>
                </a:cubicBezTo>
                <a:cubicBezTo>
                  <a:pt x="516433" y="2306973"/>
                  <a:pt x="0" y="1790539"/>
                  <a:pt x="0" y="1153486"/>
                </a:cubicBezTo>
                <a:cubicBezTo>
                  <a:pt x="0" y="516434"/>
                  <a:pt x="516433" y="0"/>
                  <a:pt x="1153486" y="0"/>
                </a:cubicBezTo>
                <a:cubicBezTo>
                  <a:pt x="1790539" y="0"/>
                  <a:pt x="2306973" y="516433"/>
                  <a:pt x="2306973" y="1153486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25"/>
          <p:cNvSpPr/>
          <p:nvPr/>
        </p:nvSpPr>
        <p:spPr>
          <a:xfrm rot="-2700000">
            <a:off x="1860872" y="231772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7CE1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25"/>
          <p:cNvSpPr/>
          <p:nvPr/>
        </p:nvSpPr>
        <p:spPr>
          <a:xfrm rot="-2700000">
            <a:off x="6009081" y="155650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BD0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25"/>
          <p:cNvSpPr/>
          <p:nvPr/>
        </p:nvSpPr>
        <p:spPr>
          <a:xfrm rot="-2700000">
            <a:off x="6676290" y="4713129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25"/>
          <p:cNvSpPr/>
          <p:nvPr/>
        </p:nvSpPr>
        <p:spPr>
          <a:xfrm rot="-2700000">
            <a:off x="2182223" y="481110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25"/>
          <p:cNvSpPr/>
          <p:nvPr/>
        </p:nvSpPr>
        <p:spPr>
          <a:xfrm rot="-2700000">
            <a:off x="8738506" y="2026886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25"/>
          <p:cNvSpPr/>
          <p:nvPr/>
        </p:nvSpPr>
        <p:spPr>
          <a:xfrm>
            <a:off x="401822" y="4544155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25"/>
          <p:cNvSpPr txBox="1"/>
          <p:nvPr/>
        </p:nvSpPr>
        <p:spPr>
          <a:xfrm>
            <a:off x="2099100" y="3774575"/>
            <a:ext cx="4945800" cy="5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CREDITS: This presentation template was created by </a:t>
            </a:r>
            <a:r>
              <a:rPr b="1" lang="en" sz="1000" u="sng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, and includes icons by </a:t>
            </a:r>
            <a:r>
              <a:rPr b="1" lang="en" sz="1000" u="sng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, and infographics &amp; images by </a:t>
            </a:r>
            <a:r>
              <a:rPr b="1" lang="en" sz="1000" u="sng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r>
              <a:rPr lang="en" sz="1000" u="sng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 </a:t>
            </a:r>
            <a:endParaRPr sz="1000" u="sng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BLANK_1_1_1_1_1_1_1"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6"/>
          <p:cNvSpPr/>
          <p:nvPr/>
        </p:nvSpPr>
        <p:spPr>
          <a:xfrm>
            <a:off x="-753977" y="3910975"/>
            <a:ext cx="2489827" cy="2489827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20" name="Google Shape;320;p26"/>
          <p:cNvGrpSpPr/>
          <p:nvPr/>
        </p:nvGrpSpPr>
        <p:grpSpPr>
          <a:xfrm>
            <a:off x="295975" y="4188655"/>
            <a:ext cx="1694813" cy="830678"/>
            <a:chOff x="-215300" y="3851305"/>
            <a:chExt cx="1694813" cy="830678"/>
          </a:xfrm>
        </p:grpSpPr>
        <p:sp>
          <p:nvSpPr>
            <p:cNvPr id="321" name="Google Shape;321;p26"/>
            <p:cNvSpPr/>
            <p:nvPr/>
          </p:nvSpPr>
          <p:spPr>
            <a:xfrm>
              <a:off x="861887" y="3947362"/>
              <a:ext cx="215345" cy="42222"/>
            </a:xfrm>
            <a:custGeom>
              <a:rect b="b" l="l" r="r" t="t"/>
              <a:pathLst>
                <a:path extrusionOk="0" h="75734" w="386269">
                  <a:moveTo>
                    <a:pt x="0" y="0"/>
                  </a:moveTo>
                  <a:lnTo>
                    <a:pt x="386270" y="0"/>
                  </a:lnTo>
                  <a:lnTo>
                    <a:pt x="386270" y="75735"/>
                  </a:lnTo>
                  <a:lnTo>
                    <a:pt x="0" y="75735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22" name="Google Shape;322;p26"/>
            <p:cNvGrpSpPr/>
            <p:nvPr/>
          </p:nvGrpSpPr>
          <p:grpSpPr>
            <a:xfrm>
              <a:off x="861887" y="4031521"/>
              <a:ext cx="137882" cy="60495"/>
              <a:chOff x="1949580" y="3551527"/>
              <a:chExt cx="247410" cy="108551"/>
            </a:xfrm>
          </p:grpSpPr>
          <p:sp>
            <p:nvSpPr>
              <p:cNvPr id="323" name="Google Shape;323;p26"/>
              <p:cNvSpPr/>
              <p:nvPr/>
            </p:nvSpPr>
            <p:spPr>
              <a:xfrm>
                <a:off x="1949580" y="3551527"/>
                <a:ext cx="247410" cy="7596"/>
              </a:xfrm>
              <a:custGeom>
                <a:rect b="b" l="l" r="r" t="t"/>
                <a:pathLst>
                  <a:path extrusionOk="0" h="7596" w="247410">
                    <a:moveTo>
                      <a:pt x="0" y="0"/>
                    </a:moveTo>
                    <a:lnTo>
                      <a:pt x="247410" y="0"/>
                    </a:lnTo>
                  </a:path>
                </a:pathLst>
              </a:cu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324;p26"/>
              <p:cNvSpPr/>
              <p:nvPr/>
            </p:nvSpPr>
            <p:spPr>
              <a:xfrm>
                <a:off x="1949580" y="3601966"/>
                <a:ext cx="247410" cy="7596"/>
              </a:xfrm>
              <a:custGeom>
                <a:rect b="b" l="l" r="r" t="t"/>
                <a:pathLst>
                  <a:path extrusionOk="0" h="7596" w="247410">
                    <a:moveTo>
                      <a:pt x="0" y="0"/>
                    </a:moveTo>
                    <a:lnTo>
                      <a:pt x="247410" y="0"/>
                    </a:lnTo>
                  </a:path>
                </a:pathLst>
              </a:cu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p26"/>
              <p:cNvSpPr/>
              <p:nvPr/>
            </p:nvSpPr>
            <p:spPr>
              <a:xfrm>
                <a:off x="1949580" y="3652482"/>
                <a:ext cx="247410" cy="7596"/>
              </a:xfrm>
              <a:custGeom>
                <a:rect b="b" l="l" r="r" t="t"/>
                <a:pathLst>
                  <a:path extrusionOk="0" h="7596" w="247410">
                    <a:moveTo>
                      <a:pt x="0" y="0"/>
                    </a:moveTo>
                    <a:lnTo>
                      <a:pt x="247410" y="0"/>
                    </a:lnTo>
                  </a:path>
                </a:pathLst>
              </a:cu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26" name="Google Shape;326;p26"/>
            <p:cNvSpPr/>
            <p:nvPr/>
          </p:nvSpPr>
          <p:spPr>
            <a:xfrm>
              <a:off x="-85801" y="4070172"/>
              <a:ext cx="105745" cy="611734"/>
            </a:xfrm>
            <a:custGeom>
              <a:rect b="b" l="l" r="r" t="t"/>
              <a:pathLst>
                <a:path extrusionOk="0" h="1097280" w="189678">
                  <a:moveTo>
                    <a:pt x="0" y="0"/>
                  </a:moveTo>
                  <a:lnTo>
                    <a:pt x="189679" y="0"/>
                  </a:lnTo>
                  <a:lnTo>
                    <a:pt x="189679" y="1097280"/>
                  </a:lnTo>
                  <a:lnTo>
                    <a:pt x="0" y="1097280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7" name="Google Shape;327;p26"/>
            <p:cNvSpPr/>
            <p:nvPr/>
          </p:nvSpPr>
          <p:spPr>
            <a:xfrm>
              <a:off x="104109" y="4375950"/>
              <a:ext cx="105745" cy="305846"/>
            </a:xfrm>
            <a:custGeom>
              <a:rect b="b" l="l" r="r" t="t"/>
              <a:pathLst>
                <a:path extrusionOk="0" h="548602" w="189678">
                  <a:moveTo>
                    <a:pt x="0" y="0"/>
                  </a:moveTo>
                  <a:lnTo>
                    <a:pt x="189679" y="0"/>
                  </a:lnTo>
                  <a:lnTo>
                    <a:pt x="189679" y="548602"/>
                  </a:lnTo>
                  <a:lnTo>
                    <a:pt x="0" y="548602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26"/>
            <p:cNvSpPr/>
            <p:nvPr/>
          </p:nvSpPr>
          <p:spPr>
            <a:xfrm>
              <a:off x="294020" y="4210340"/>
              <a:ext cx="105745" cy="471557"/>
            </a:xfrm>
            <a:custGeom>
              <a:rect b="b" l="l" r="r" t="t"/>
              <a:pathLst>
                <a:path extrusionOk="0" h="845843" w="189678">
                  <a:moveTo>
                    <a:pt x="0" y="0"/>
                  </a:moveTo>
                  <a:lnTo>
                    <a:pt x="189679" y="0"/>
                  </a:lnTo>
                  <a:lnTo>
                    <a:pt x="189679" y="845844"/>
                  </a:lnTo>
                  <a:lnTo>
                    <a:pt x="0" y="845844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26"/>
            <p:cNvSpPr/>
            <p:nvPr/>
          </p:nvSpPr>
          <p:spPr>
            <a:xfrm>
              <a:off x="483972" y="4070172"/>
              <a:ext cx="105745" cy="611734"/>
            </a:xfrm>
            <a:custGeom>
              <a:rect b="b" l="l" r="r" t="t"/>
              <a:pathLst>
                <a:path extrusionOk="0" h="1097280" w="189678">
                  <a:moveTo>
                    <a:pt x="0" y="0"/>
                  </a:moveTo>
                  <a:lnTo>
                    <a:pt x="189679" y="0"/>
                  </a:lnTo>
                  <a:lnTo>
                    <a:pt x="189679" y="1097280"/>
                  </a:lnTo>
                  <a:lnTo>
                    <a:pt x="0" y="1097280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26"/>
            <p:cNvSpPr/>
            <p:nvPr/>
          </p:nvSpPr>
          <p:spPr>
            <a:xfrm>
              <a:off x="673882" y="4070172"/>
              <a:ext cx="105745" cy="611734"/>
            </a:xfrm>
            <a:custGeom>
              <a:rect b="b" l="l" r="r" t="t"/>
              <a:pathLst>
                <a:path extrusionOk="0" h="1097280" w="189678">
                  <a:moveTo>
                    <a:pt x="0" y="0"/>
                  </a:moveTo>
                  <a:lnTo>
                    <a:pt x="189679" y="0"/>
                  </a:lnTo>
                  <a:lnTo>
                    <a:pt x="189679" y="1097280"/>
                  </a:lnTo>
                  <a:lnTo>
                    <a:pt x="0" y="109728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26"/>
            <p:cNvSpPr/>
            <p:nvPr/>
          </p:nvSpPr>
          <p:spPr>
            <a:xfrm>
              <a:off x="863835" y="4347926"/>
              <a:ext cx="105745" cy="333923"/>
            </a:xfrm>
            <a:custGeom>
              <a:rect b="b" l="l" r="r" t="t"/>
              <a:pathLst>
                <a:path extrusionOk="0" h="598965" w="189678">
                  <a:moveTo>
                    <a:pt x="0" y="0"/>
                  </a:moveTo>
                  <a:lnTo>
                    <a:pt x="189679" y="0"/>
                  </a:lnTo>
                  <a:lnTo>
                    <a:pt x="189679" y="598965"/>
                  </a:lnTo>
                  <a:lnTo>
                    <a:pt x="0" y="59896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26"/>
            <p:cNvSpPr/>
            <p:nvPr/>
          </p:nvSpPr>
          <p:spPr>
            <a:xfrm>
              <a:off x="1053745" y="4472133"/>
              <a:ext cx="105745" cy="209628"/>
            </a:xfrm>
            <a:custGeom>
              <a:rect b="b" l="l" r="r" t="t"/>
              <a:pathLst>
                <a:path extrusionOk="0" h="376014" w="189678">
                  <a:moveTo>
                    <a:pt x="0" y="0"/>
                  </a:moveTo>
                  <a:lnTo>
                    <a:pt x="189679" y="0"/>
                  </a:lnTo>
                  <a:lnTo>
                    <a:pt x="189679" y="376015"/>
                  </a:lnTo>
                  <a:lnTo>
                    <a:pt x="0" y="376015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26"/>
            <p:cNvSpPr/>
            <p:nvPr/>
          </p:nvSpPr>
          <p:spPr>
            <a:xfrm>
              <a:off x="1243698" y="4070172"/>
              <a:ext cx="105745" cy="611734"/>
            </a:xfrm>
            <a:custGeom>
              <a:rect b="b" l="l" r="r" t="t"/>
              <a:pathLst>
                <a:path extrusionOk="0" h="1097280" w="189678">
                  <a:moveTo>
                    <a:pt x="0" y="0"/>
                  </a:moveTo>
                  <a:lnTo>
                    <a:pt x="189679" y="0"/>
                  </a:lnTo>
                  <a:lnTo>
                    <a:pt x="189679" y="1097280"/>
                  </a:lnTo>
                  <a:lnTo>
                    <a:pt x="0" y="1097280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26"/>
            <p:cNvSpPr/>
            <p:nvPr/>
          </p:nvSpPr>
          <p:spPr>
            <a:xfrm>
              <a:off x="-32968" y="4087783"/>
              <a:ext cx="1329975" cy="420315"/>
            </a:xfrm>
            <a:custGeom>
              <a:rect b="b" l="l" r="r" t="t"/>
              <a:pathLst>
                <a:path extrusionOk="0" h="753929" w="2385606">
                  <a:moveTo>
                    <a:pt x="0" y="0"/>
                  </a:moveTo>
                  <a:lnTo>
                    <a:pt x="340844" y="555135"/>
                  </a:lnTo>
                  <a:lnTo>
                    <a:pt x="681613" y="262147"/>
                  </a:lnTo>
                  <a:lnTo>
                    <a:pt x="1022381" y="0"/>
                  </a:lnTo>
                  <a:lnTo>
                    <a:pt x="1363225" y="0"/>
                  </a:lnTo>
                  <a:lnTo>
                    <a:pt x="1703993" y="517077"/>
                  </a:lnTo>
                  <a:lnTo>
                    <a:pt x="2044838" y="753929"/>
                  </a:lnTo>
                  <a:lnTo>
                    <a:pt x="2385606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26"/>
            <p:cNvSpPr/>
            <p:nvPr/>
          </p:nvSpPr>
          <p:spPr>
            <a:xfrm>
              <a:off x="-61417" y="4059335"/>
              <a:ext cx="56917" cy="56917"/>
            </a:xfrm>
            <a:custGeom>
              <a:rect b="b" l="l" r="r" t="t"/>
              <a:pathLst>
                <a:path extrusionOk="0" h="102093" w="102093">
                  <a:moveTo>
                    <a:pt x="102094" y="51047"/>
                  </a:moveTo>
                  <a:cubicBezTo>
                    <a:pt x="102094" y="79239"/>
                    <a:pt x="79239" y="102094"/>
                    <a:pt x="51047" y="102094"/>
                  </a:cubicBezTo>
                  <a:cubicBezTo>
                    <a:pt x="22854" y="102094"/>
                    <a:pt x="0" y="79239"/>
                    <a:pt x="0" y="51047"/>
                  </a:cubicBezTo>
                  <a:cubicBezTo>
                    <a:pt x="0" y="22854"/>
                    <a:pt x="22854" y="0"/>
                    <a:pt x="51047" y="0"/>
                  </a:cubicBezTo>
                  <a:cubicBezTo>
                    <a:pt x="79239" y="0"/>
                    <a:pt x="102094" y="22854"/>
                    <a:pt x="102094" y="510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26"/>
            <p:cNvSpPr/>
            <p:nvPr/>
          </p:nvSpPr>
          <p:spPr>
            <a:xfrm>
              <a:off x="128536" y="4354614"/>
              <a:ext cx="56917" cy="56917"/>
            </a:xfrm>
            <a:custGeom>
              <a:rect b="b" l="l" r="r" t="t"/>
              <a:pathLst>
                <a:path extrusionOk="0" h="102093" w="102093">
                  <a:moveTo>
                    <a:pt x="102094" y="51047"/>
                  </a:moveTo>
                  <a:cubicBezTo>
                    <a:pt x="102094" y="79239"/>
                    <a:pt x="79239" y="102094"/>
                    <a:pt x="51047" y="102094"/>
                  </a:cubicBezTo>
                  <a:cubicBezTo>
                    <a:pt x="22854" y="102094"/>
                    <a:pt x="0" y="79239"/>
                    <a:pt x="0" y="51047"/>
                  </a:cubicBezTo>
                  <a:cubicBezTo>
                    <a:pt x="0" y="22854"/>
                    <a:pt x="22854" y="0"/>
                    <a:pt x="51047" y="0"/>
                  </a:cubicBezTo>
                  <a:cubicBezTo>
                    <a:pt x="79239" y="0"/>
                    <a:pt x="102094" y="22854"/>
                    <a:pt x="102094" y="510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26"/>
            <p:cNvSpPr/>
            <p:nvPr/>
          </p:nvSpPr>
          <p:spPr>
            <a:xfrm>
              <a:off x="318446" y="4189385"/>
              <a:ext cx="56917" cy="56917"/>
            </a:xfrm>
            <a:custGeom>
              <a:rect b="b" l="l" r="r" t="t"/>
              <a:pathLst>
                <a:path extrusionOk="0" h="102093" w="102093">
                  <a:moveTo>
                    <a:pt x="102094" y="51047"/>
                  </a:moveTo>
                  <a:cubicBezTo>
                    <a:pt x="102094" y="79239"/>
                    <a:pt x="79239" y="102094"/>
                    <a:pt x="51047" y="102094"/>
                  </a:cubicBezTo>
                  <a:cubicBezTo>
                    <a:pt x="22854" y="102094"/>
                    <a:pt x="0" y="79239"/>
                    <a:pt x="0" y="51047"/>
                  </a:cubicBezTo>
                  <a:cubicBezTo>
                    <a:pt x="0" y="22854"/>
                    <a:pt x="22854" y="0"/>
                    <a:pt x="51047" y="0"/>
                  </a:cubicBezTo>
                  <a:cubicBezTo>
                    <a:pt x="79239" y="0"/>
                    <a:pt x="102094" y="22854"/>
                    <a:pt x="102094" y="510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26"/>
            <p:cNvSpPr/>
            <p:nvPr/>
          </p:nvSpPr>
          <p:spPr>
            <a:xfrm>
              <a:off x="508356" y="4059335"/>
              <a:ext cx="56917" cy="56917"/>
            </a:xfrm>
            <a:custGeom>
              <a:rect b="b" l="l" r="r" t="t"/>
              <a:pathLst>
                <a:path extrusionOk="0" h="102093" w="102093">
                  <a:moveTo>
                    <a:pt x="102094" y="51047"/>
                  </a:moveTo>
                  <a:cubicBezTo>
                    <a:pt x="102094" y="79239"/>
                    <a:pt x="79239" y="102094"/>
                    <a:pt x="51047" y="102094"/>
                  </a:cubicBezTo>
                  <a:cubicBezTo>
                    <a:pt x="22855" y="102094"/>
                    <a:pt x="0" y="79239"/>
                    <a:pt x="0" y="51047"/>
                  </a:cubicBezTo>
                  <a:cubicBezTo>
                    <a:pt x="0" y="22854"/>
                    <a:pt x="22855" y="0"/>
                    <a:pt x="51047" y="0"/>
                  </a:cubicBezTo>
                  <a:cubicBezTo>
                    <a:pt x="79239" y="0"/>
                    <a:pt x="102094" y="22854"/>
                    <a:pt x="102094" y="510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26"/>
            <p:cNvSpPr/>
            <p:nvPr/>
          </p:nvSpPr>
          <p:spPr>
            <a:xfrm>
              <a:off x="698309" y="4059335"/>
              <a:ext cx="56917" cy="56917"/>
            </a:xfrm>
            <a:custGeom>
              <a:rect b="b" l="l" r="r" t="t"/>
              <a:pathLst>
                <a:path extrusionOk="0" h="102093" w="102093">
                  <a:moveTo>
                    <a:pt x="102094" y="51047"/>
                  </a:moveTo>
                  <a:cubicBezTo>
                    <a:pt x="102094" y="79239"/>
                    <a:pt x="79239" y="102094"/>
                    <a:pt x="51047" y="102094"/>
                  </a:cubicBezTo>
                  <a:cubicBezTo>
                    <a:pt x="22854" y="102094"/>
                    <a:pt x="0" y="79239"/>
                    <a:pt x="0" y="51047"/>
                  </a:cubicBezTo>
                  <a:cubicBezTo>
                    <a:pt x="0" y="22854"/>
                    <a:pt x="22854" y="0"/>
                    <a:pt x="51047" y="0"/>
                  </a:cubicBezTo>
                  <a:cubicBezTo>
                    <a:pt x="79239" y="0"/>
                    <a:pt x="102094" y="22854"/>
                    <a:pt x="102094" y="510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26"/>
            <p:cNvSpPr/>
            <p:nvPr/>
          </p:nvSpPr>
          <p:spPr>
            <a:xfrm>
              <a:off x="893172" y="4336368"/>
              <a:ext cx="56917" cy="56917"/>
            </a:xfrm>
            <a:custGeom>
              <a:rect b="b" l="l" r="r" t="t"/>
              <a:pathLst>
                <a:path extrusionOk="0" h="102093" w="102093">
                  <a:moveTo>
                    <a:pt x="102094" y="51047"/>
                  </a:moveTo>
                  <a:cubicBezTo>
                    <a:pt x="102094" y="79239"/>
                    <a:pt x="79239" y="102094"/>
                    <a:pt x="51047" y="102094"/>
                  </a:cubicBezTo>
                  <a:cubicBezTo>
                    <a:pt x="22854" y="102094"/>
                    <a:pt x="0" y="79239"/>
                    <a:pt x="0" y="51047"/>
                  </a:cubicBezTo>
                  <a:cubicBezTo>
                    <a:pt x="0" y="22854"/>
                    <a:pt x="22854" y="0"/>
                    <a:pt x="51047" y="0"/>
                  </a:cubicBezTo>
                  <a:cubicBezTo>
                    <a:pt x="79239" y="0"/>
                    <a:pt x="102094" y="22854"/>
                    <a:pt x="102094" y="510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26"/>
            <p:cNvSpPr/>
            <p:nvPr/>
          </p:nvSpPr>
          <p:spPr>
            <a:xfrm>
              <a:off x="1078172" y="4457909"/>
              <a:ext cx="56917" cy="56917"/>
            </a:xfrm>
            <a:custGeom>
              <a:rect b="b" l="l" r="r" t="t"/>
              <a:pathLst>
                <a:path extrusionOk="0" h="102093" w="102093">
                  <a:moveTo>
                    <a:pt x="102094" y="51047"/>
                  </a:moveTo>
                  <a:cubicBezTo>
                    <a:pt x="102094" y="79239"/>
                    <a:pt x="79239" y="102094"/>
                    <a:pt x="51047" y="102094"/>
                  </a:cubicBezTo>
                  <a:cubicBezTo>
                    <a:pt x="22854" y="102094"/>
                    <a:pt x="0" y="79239"/>
                    <a:pt x="0" y="51047"/>
                  </a:cubicBezTo>
                  <a:cubicBezTo>
                    <a:pt x="0" y="22854"/>
                    <a:pt x="22854" y="0"/>
                    <a:pt x="51047" y="0"/>
                  </a:cubicBezTo>
                  <a:cubicBezTo>
                    <a:pt x="79239" y="0"/>
                    <a:pt x="102094" y="22854"/>
                    <a:pt x="102094" y="510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26"/>
            <p:cNvSpPr/>
            <p:nvPr/>
          </p:nvSpPr>
          <p:spPr>
            <a:xfrm>
              <a:off x="1268082" y="4046253"/>
              <a:ext cx="56917" cy="56917"/>
            </a:xfrm>
            <a:custGeom>
              <a:rect b="b" l="l" r="r" t="t"/>
              <a:pathLst>
                <a:path extrusionOk="0" h="102093" w="102093">
                  <a:moveTo>
                    <a:pt x="102094" y="51047"/>
                  </a:moveTo>
                  <a:cubicBezTo>
                    <a:pt x="102094" y="79239"/>
                    <a:pt x="79239" y="102094"/>
                    <a:pt x="51047" y="102094"/>
                  </a:cubicBezTo>
                  <a:cubicBezTo>
                    <a:pt x="22854" y="102094"/>
                    <a:pt x="0" y="79239"/>
                    <a:pt x="0" y="51047"/>
                  </a:cubicBezTo>
                  <a:cubicBezTo>
                    <a:pt x="0" y="22854"/>
                    <a:pt x="22854" y="0"/>
                    <a:pt x="51047" y="0"/>
                  </a:cubicBezTo>
                  <a:cubicBezTo>
                    <a:pt x="79239" y="0"/>
                    <a:pt x="102094" y="22854"/>
                    <a:pt x="102094" y="510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26"/>
            <p:cNvSpPr/>
            <p:nvPr/>
          </p:nvSpPr>
          <p:spPr>
            <a:xfrm>
              <a:off x="-215300" y="3851305"/>
              <a:ext cx="1694813" cy="830678"/>
            </a:xfrm>
            <a:custGeom>
              <a:rect b="b" l="l" r="r" t="t"/>
              <a:pathLst>
                <a:path extrusionOk="0" h="1490006" w="3040023">
                  <a:moveTo>
                    <a:pt x="2916053" y="1490007"/>
                  </a:moveTo>
                  <a:lnTo>
                    <a:pt x="123971" y="1490007"/>
                  </a:lnTo>
                  <a:cubicBezTo>
                    <a:pt x="55529" y="1490007"/>
                    <a:pt x="0" y="1434478"/>
                    <a:pt x="0" y="1366036"/>
                  </a:cubicBezTo>
                  <a:lnTo>
                    <a:pt x="0" y="123971"/>
                  </a:lnTo>
                  <a:cubicBezTo>
                    <a:pt x="0" y="55529"/>
                    <a:pt x="55529" y="0"/>
                    <a:pt x="123971" y="0"/>
                  </a:cubicBezTo>
                  <a:lnTo>
                    <a:pt x="2916053" y="0"/>
                  </a:lnTo>
                  <a:cubicBezTo>
                    <a:pt x="2984495" y="0"/>
                    <a:pt x="3040024" y="55529"/>
                    <a:pt x="3040024" y="123971"/>
                  </a:cubicBezTo>
                  <a:lnTo>
                    <a:pt x="3040024" y="1366036"/>
                  </a:lnTo>
                  <a:cubicBezTo>
                    <a:pt x="3040024" y="1434554"/>
                    <a:pt x="2984495" y="1490007"/>
                    <a:pt x="2916053" y="1490007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4" name="Google Shape;344;p26"/>
          <p:cNvSpPr/>
          <p:nvPr/>
        </p:nvSpPr>
        <p:spPr>
          <a:xfrm rot="-2700000">
            <a:off x="7679247" y="18329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7CE1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p26"/>
          <p:cNvSpPr/>
          <p:nvPr/>
        </p:nvSpPr>
        <p:spPr>
          <a:xfrm rot="-2700000">
            <a:off x="422294" y="567925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BD0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26"/>
          <p:cNvSpPr/>
          <p:nvPr/>
        </p:nvSpPr>
        <p:spPr>
          <a:xfrm rot="-2700000">
            <a:off x="8760102" y="3593879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p26"/>
          <p:cNvSpPr/>
          <p:nvPr/>
        </p:nvSpPr>
        <p:spPr>
          <a:xfrm rot="-2700000">
            <a:off x="228123" y="304080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26"/>
          <p:cNvSpPr/>
          <p:nvPr/>
        </p:nvSpPr>
        <p:spPr>
          <a:xfrm rot="-2700000">
            <a:off x="4242256" y="4746111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26"/>
          <p:cNvSpPr/>
          <p:nvPr/>
        </p:nvSpPr>
        <p:spPr>
          <a:xfrm>
            <a:off x="3199535" y="192105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50" name="Google Shape;350;p26"/>
          <p:cNvGrpSpPr/>
          <p:nvPr/>
        </p:nvGrpSpPr>
        <p:grpSpPr>
          <a:xfrm>
            <a:off x="8430783" y="1741366"/>
            <a:ext cx="901968" cy="901968"/>
            <a:chOff x="1350404" y="-3124999"/>
            <a:chExt cx="1570279" cy="1570279"/>
          </a:xfrm>
        </p:grpSpPr>
        <p:sp>
          <p:nvSpPr>
            <p:cNvPr id="351" name="Google Shape;351;p26"/>
            <p:cNvSpPr/>
            <p:nvPr/>
          </p:nvSpPr>
          <p:spPr>
            <a:xfrm>
              <a:off x="2135530" y="-3124999"/>
              <a:ext cx="2889" cy="1570279"/>
            </a:xfrm>
            <a:custGeom>
              <a:rect b="b" l="l" r="r" t="t"/>
              <a:pathLst>
                <a:path extrusionOk="0" h="1570279" w="2889">
                  <a:moveTo>
                    <a:pt x="0" y="0"/>
                  </a:moveTo>
                  <a:lnTo>
                    <a:pt x="0" y="157028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26"/>
            <p:cNvSpPr/>
            <p:nvPr/>
          </p:nvSpPr>
          <p:spPr>
            <a:xfrm>
              <a:off x="1350404" y="-2339874"/>
              <a:ext cx="1570279" cy="2889"/>
            </a:xfrm>
            <a:custGeom>
              <a:rect b="b" l="l" r="r" t="t"/>
              <a:pathLst>
                <a:path extrusionOk="0" h="2889" w="1570279">
                  <a:moveTo>
                    <a:pt x="157028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26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0"/>
                  </a:moveTo>
                  <a:lnTo>
                    <a:pt x="0" y="1110342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26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1110342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5" name="Google Shape;355;p26"/>
          <p:cNvSpPr/>
          <p:nvPr/>
        </p:nvSpPr>
        <p:spPr>
          <a:xfrm>
            <a:off x="4407973" y="-1942300"/>
            <a:ext cx="2489827" cy="2489827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26"/>
          <p:cNvSpPr/>
          <p:nvPr/>
        </p:nvSpPr>
        <p:spPr>
          <a:xfrm>
            <a:off x="8146410" y="4754905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BLANK_1_1_1_1_1_1_1_1"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27"/>
          <p:cNvSpPr/>
          <p:nvPr/>
        </p:nvSpPr>
        <p:spPr>
          <a:xfrm>
            <a:off x="7128375" y="0"/>
            <a:ext cx="2517166" cy="1088852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59" name="Google Shape;359;p27"/>
          <p:cNvGrpSpPr/>
          <p:nvPr/>
        </p:nvGrpSpPr>
        <p:grpSpPr>
          <a:xfrm>
            <a:off x="7650716" y="539506"/>
            <a:ext cx="1022136" cy="829949"/>
            <a:chOff x="7329141" y="362469"/>
            <a:chExt cx="1022136" cy="829949"/>
          </a:xfrm>
        </p:grpSpPr>
        <p:sp>
          <p:nvSpPr>
            <p:cNvPr id="360" name="Google Shape;360;p27"/>
            <p:cNvSpPr/>
            <p:nvPr/>
          </p:nvSpPr>
          <p:spPr>
            <a:xfrm>
              <a:off x="7329141" y="362469"/>
              <a:ext cx="1022136" cy="829949"/>
            </a:xfrm>
            <a:custGeom>
              <a:rect b="b" l="l" r="r" t="t"/>
              <a:pathLst>
                <a:path extrusionOk="0" h="1544092" w="1901648">
                  <a:moveTo>
                    <a:pt x="1770840" y="1544092"/>
                  </a:moveTo>
                  <a:lnTo>
                    <a:pt x="130807" y="1544092"/>
                  </a:lnTo>
                  <a:cubicBezTo>
                    <a:pt x="58567" y="1544092"/>
                    <a:pt x="0" y="1485525"/>
                    <a:pt x="0" y="1413285"/>
                  </a:cubicBezTo>
                  <a:lnTo>
                    <a:pt x="0" y="130808"/>
                  </a:lnTo>
                  <a:cubicBezTo>
                    <a:pt x="0" y="58567"/>
                    <a:pt x="58567" y="0"/>
                    <a:pt x="130807" y="0"/>
                  </a:cubicBezTo>
                  <a:lnTo>
                    <a:pt x="1770840" y="0"/>
                  </a:lnTo>
                  <a:cubicBezTo>
                    <a:pt x="1843081" y="0"/>
                    <a:pt x="1901648" y="58567"/>
                    <a:pt x="1901648" y="130808"/>
                  </a:cubicBezTo>
                  <a:lnTo>
                    <a:pt x="1901648" y="1413285"/>
                  </a:lnTo>
                  <a:cubicBezTo>
                    <a:pt x="1901648" y="1485449"/>
                    <a:pt x="1843081" y="1544092"/>
                    <a:pt x="1770840" y="1544092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27"/>
            <p:cNvSpPr/>
            <p:nvPr/>
          </p:nvSpPr>
          <p:spPr>
            <a:xfrm>
              <a:off x="7479397" y="507863"/>
              <a:ext cx="275724" cy="489918"/>
            </a:xfrm>
            <a:custGeom>
              <a:rect b="b" l="l" r="r" t="t"/>
              <a:pathLst>
                <a:path extrusionOk="0" h="911475" w="512975">
                  <a:moveTo>
                    <a:pt x="512976" y="0"/>
                  </a:moveTo>
                  <a:cubicBezTo>
                    <a:pt x="229635" y="0"/>
                    <a:pt x="0" y="229635"/>
                    <a:pt x="0" y="512976"/>
                  </a:cubicBezTo>
                  <a:cubicBezTo>
                    <a:pt x="0" y="673864"/>
                    <a:pt x="74064" y="817434"/>
                    <a:pt x="189983" y="911476"/>
                  </a:cubicBezTo>
                  <a:lnTo>
                    <a:pt x="512976" y="512976"/>
                  </a:lnTo>
                  <a:lnTo>
                    <a:pt x="5129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62" name="Google Shape;362;p27"/>
            <p:cNvGrpSpPr/>
            <p:nvPr/>
          </p:nvGrpSpPr>
          <p:grpSpPr>
            <a:xfrm>
              <a:off x="7581570" y="507863"/>
              <a:ext cx="449624" cy="551756"/>
              <a:chOff x="6727477" y="1096947"/>
              <a:chExt cx="836044" cy="1025951"/>
            </a:xfrm>
          </p:grpSpPr>
          <p:sp>
            <p:nvSpPr>
              <p:cNvPr id="363" name="Google Shape;363;p27"/>
              <p:cNvSpPr/>
              <p:nvPr/>
            </p:nvSpPr>
            <p:spPr>
              <a:xfrm>
                <a:off x="7050546" y="1096947"/>
                <a:ext cx="512975" cy="1014176"/>
              </a:xfrm>
              <a:custGeom>
                <a:rect b="b" l="l" r="r" t="t"/>
                <a:pathLst>
                  <a:path extrusionOk="0" h="1014176" w="512975">
                    <a:moveTo>
                      <a:pt x="512976" y="512976"/>
                    </a:moveTo>
                    <a:cubicBezTo>
                      <a:pt x="512976" y="229635"/>
                      <a:pt x="283341" y="0"/>
                      <a:pt x="0" y="0"/>
                    </a:cubicBezTo>
                    <a:lnTo>
                      <a:pt x="0" y="512976"/>
                    </a:lnTo>
                    <a:lnTo>
                      <a:pt x="109538" y="1014177"/>
                    </a:lnTo>
                    <a:cubicBezTo>
                      <a:pt x="340161" y="963966"/>
                      <a:pt x="512976" y="758639"/>
                      <a:pt x="512976" y="51297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" name="Google Shape;364;p27"/>
              <p:cNvSpPr/>
              <p:nvPr/>
            </p:nvSpPr>
            <p:spPr>
              <a:xfrm>
                <a:off x="6727477" y="1609923"/>
                <a:ext cx="432531" cy="512975"/>
              </a:xfrm>
              <a:custGeom>
                <a:rect b="b" l="l" r="r" t="t"/>
                <a:pathLst>
                  <a:path extrusionOk="0" h="512975" w="432531">
                    <a:moveTo>
                      <a:pt x="0" y="398500"/>
                    </a:moveTo>
                    <a:cubicBezTo>
                      <a:pt x="88192" y="470057"/>
                      <a:pt x="200617" y="512976"/>
                      <a:pt x="322993" y="512976"/>
                    </a:cubicBezTo>
                    <a:cubicBezTo>
                      <a:pt x="360594" y="512976"/>
                      <a:pt x="397208" y="508874"/>
                      <a:pt x="432531" y="501201"/>
                    </a:cubicBezTo>
                    <a:lnTo>
                      <a:pt x="322993" y="0"/>
                    </a:lnTo>
                    <a:lnTo>
                      <a:pt x="0" y="39850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65" name="Google Shape;365;p27"/>
            <p:cNvSpPr/>
            <p:nvPr/>
          </p:nvSpPr>
          <p:spPr>
            <a:xfrm>
              <a:off x="7755275" y="507863"/>
              <a:ext cx="222278" cy="438881"/>
            </a:xfrm>
            <a:custGeom>
              <a:rect b="b" l="l" r="r" t="t"/>
              <a:pathLst>
                <a:path extrusionOk="0" h="816522" w="413540">
                  <a:moveTo>
                    <a:pt x="0" y="0"/>
                  </a:moveTo>
                  <a:lnTo>
                    <a:pt x="0" y="512976"/>
                  </a:lnTo>
                  <a:lnTo>
                    <a:pt x="413541" y="816522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Google Shape;366;p27"/>
            <p:cNvSpPr/>
            <p:nvPr/>
          </p:nvSpPr>
          <p:spPr>
            <a:xfrm>
              <a:off x="7918481" y="577354"/>
              <a:ext cx="207620" cy="40707"/>
            </a:xfrm>
            <a:custGeom>
              <a:rect b="b" l="l" r="r" t="t"/>
              <a:pathLst>
                <a:path extrusionOk="0" h="75734" w="386269">
                  <a:moveTo>
                    <a:pt x="0" y="0"/>
                  </a:moveTo>
                  <a:lnTo>
                    <a:pt x="386270" y="0"/>
                  </a:lnTo>
                  <a:lnTo>
                    <a:pt x="386270" y="75735"/>
                  </a:lnTo>
                  <a:lnTo>
                    <a:pt x="0" y="75735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7" name="Google Shape;367;p27"/>
            <p:cNvSpPr/>
            <p:nvPr/>
          </p:nvSpPr>
          <p:spPr>
            <a:xfrm>
              <a:off x="7986379" y="855683"/>
              <a:ext cx="207620" cy="40707"/>
            </a:xfrm>
            <a:custGeom>
              <a:rect b="b" l="l" r="r" t="t"/>
              <a:pathLst>
                <a:path extrusionOk="0" h="75734" w="386269">
                  <a:moveTo>
                    <a:pt x="0" y="0"/>
                  </a:moveTo>
                  <a:lnTo>
                    <a:pt x="386270" y="0"/>
                  </a:lnTo>
                  <a:lnTo>
                    <a:pt x="386270" y="75735"/>
                  </a:lnTo>
                  <a:lnTo>
                    <a:pt x="0" y="75735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8" name="Google Shape;368;p27"/>
            <p:cNvSpPr/>
            <p:nvPr/>
          </p:nvSpPr>
          <p:spPr>
            <a:xfrm>
              <a:off x="8078706" y="664248"/>
              <a:ext cx="132983" cy="4083"/>
            </a:xfrm>
            <a:custGeom>
              <a:rect b="b" l="l" r="r" t="t"/>
              <a:pathLst>
                <a:path extrusionOk="0" h="7596" w="247410">
                  <a:moveTo>
                    <a:pt x="0" y="0"/>
                  </a:moveTo>
                  <a:lnTo>
                    <a:pt x="24741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27"/>
            <p:cNvSpPr/>
            <p:nvPr/>
          </p:nvSpPr>
          <p:spPr>
            <a:xfrm>
              <a:off x="8078706" y="691415"/>
              <a:ext cx="132983" cy="4083"/>
            </a:xfrm>
            <a:custGeom>
              <a:rect b="b" l="l" r="r" t="t"/>
              <a:pathLst>
                <a:path extrusionOk="0" h="7596" w="247410">
                  <a:moveTo>
                    <a:pt x="0" y="0"/>
                  </a:moveTo>
                  <a:lnTo>
                    <a:pt x="24741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27"/>
            <p:cNvSpPr/>
            <p:nvPr/>
          </p:nvSpPr>
          <p:spPr>
            <a:xfrm>
              <a:off x="8078706" y="718541"/>
              <a:ext cx="132983" cy="4083"/>
            </a:xfrm>
            <a:custGeom>
              <a:rect b="b" l="l" r="r" t="t"/>
              <a:pathLst>
                <a:path extrusionOk="0" h="7596" w="247410">
                  <a:moveTo>
                    <a:pt x="0" y="0"/>
                  </a:moveTo>
                  <a:lnTo>
                    <a:pt x="24741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27"/>
            <p:cNvSpPr/>
            <p:nvPr/>
          </p:nvSpPr>
          <p:spPr>
            <a:xfrm>
              <a:off x="8078706" y="946989"/>
              <a:ext cx="132983" cy="4083"/>
            </a:xfrm>
            <a:custGeom>
              <a:rect b="b" l="l" r="r" t="t"/>
              <a:pathLst>
                <a:path extrusionOk="0" h="7596" w="247410">
                  <a:moveTo>
                    <a:pt x="0" y="0"/>
                  </a:moveTo>
                  <a:lnTo>
                    <a:pt x="24741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27"/>
            <p:cNvSpPr/>
            <p:nvPr/>
          </p:nvSpPr>
          <p:spPr>
            <a:xfrm>
              <a:off x="8078706" y="974156"/>
              <a:ext cx="132983" cy="4083"/>
            </a:xfrm>
            <a:custGeom>
              <a:rect b="b" l="l" r="r" t="t"/>
              <a:pathLst>
                <a:path extrusionOk="0" h="7596" w="247410">
                  <a:moveTo>
                    <a:pt x="0" y="0"/>
                  </a:moveTo>
                  <a:lnTo>
                    <a:pt x="24741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27"/>
            <p:cNvSpPr/>
            <p:nvPr/>
          </p:nvSpPr>
          <p:spPr>
            <a:xfrm>
              <a:off x="8078706" y="1001323"/>
              <a:ext cx="132983" cy="4083"/>
            </a:xfrm>
            <a:custGeom>
              <a:rect b="b" l="l" r="r" t="t"/>
              <a:pathLst>
                <a:path extrusionOk="0" h="7596" w="247410">
                  <a:moveTo>
                    <a:pt x="0" y="0"/>
                  </a:moveTo>
                  <a:lnTo>
                    <a:pt x="24741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4" name="Google Shape;374;p27"/>
          <p:cNvSpPr/>
          <p:nvPr/>
        </p:nvSpPr>
        <p:spPr>
          <a:xfrm>
            <a:off x="6005759" y="4604009"/>
            <a:ext cx="2087690" cy="2087690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27"/>
          <p:cNvSpPr/>
          <p:nvPr/>
        </p:nvSpPr>
        <p:spPr>
          <a:xfrm rot="-2700000">
            <a:off x="547497" y="240572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7CE1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27"/>
          <p:cNvSpPr/>
          <p:nvPr/>
        </p:nvSpPr>
        <p:spPr>
          <a:xfrm rot="-2700000">
            <a:off x="3740631" y="4706475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BD0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27"/>
          <p:cNvSpPr/>
          <p:nvPr/>
        </p:nvSpPr>
        <p:spPr>
          <a:xfrm rot="-2700000">
            <a:off x="4869215" y="240579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27"/>
          <p:cNvSpPr/>
          <p:nvPr/>
        </p:nvSpPr>
        <p:spPr>
          <a:xfrm rot="-2700000">
            <a:off x="249023" y="419300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27"/>
          <p:cNvSpPr/>
          <p:nvPr/>
        </p:nvSpPr>
        <p:spPr>
          <a:xfrm rot="-2700000">
            <a:off x="8701281" y="2057586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Google Shape;380;p27"/>
          <p:cNvSpPr/>
          <p:nvPr/>
        </p:nvSpPr>
        <p:spPr>
          <a:xfrm>
            <a:off x="8370935" y="4715280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p27"/>
          <p:cNvSpPr/>
          <p:nvPr/>
        </p:nvSpPr>
        <p:spPr>
          <a:xfrm>
            <a:off x="-141118" y="4603993"/>
            <a:ext cx="2306972" cy="2306972"/>
          </a:xfrm>
          <a:custGeom>
            <a:rect b="b" l="l" r="r" t="t"/>
            <a:pathLst>
              <a:path extrusionOk="0" h="2306972" w="2306972">
                <a:moveTo>
                  <a:pt x="2306973" y="1153486"/>
                </a:moveTo>
                <a:cubicBezTo>
                  <a:pt x="2306973" y="1790539"/>
                  <a:pt x="1790539" y="2306973"/>
                  <a:pt x="1153486" y="2306973"/>
                </a:cubicBezTo>
                <a:cubicBezTo>
                  <a:pt x="516433" y="2306973"/>
                  <a:pt x="0" y="1790539"/>
                  <a:pt x="0" y="1153486"/>
                </a:cubicBezTo>
                <a:cubicBezTo>
                  <a:pt x="0" y="516434"/>
                  <a:pt x="516433" y="0"/>
                  <a:pt x="1153486" y="0"/>
                </a:cubicBezTo>
                <a:cubicBezTo>
                  <a:pt x="1790539" y="0"/>
                  <a:pt x="2306973" y="516433"/>
                  <a:pt x="2306973" y="1153486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2" name="Google Shape;382;p27"/>
          <p:cNvSpPr/>
          <p:nvPr/>
        </p:nvSpPr>
        <p:spPr>
          <a:xfrm>
            <a:off x="-1383791" y="1516059"/>
            <a:ext cx="2087690" cy="2087690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" name="Google Shape;383;p27"/>
          <p:cNvSpPr/>
          <p:nvPr/>
        </p:nvSpPr>
        <p:spPr>
          <a:xfrm>
            <a:off x="1442285" y="183230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" type="body"/>
          </p:nvPr>
        </p:nvSpPr>
        <p:spPr>
          <a:xfrm>
            <a:off x="720000" y="1090525"/>
            <a:ext cx="7704000" cy="42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Darker Grotesque SemiBold"/>
              <a:buChar char="●"/>
              <a:defRPr/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Char char="○"/>
              <a:defRPr>
                <a:solidFill>
                  <a:srgbClr val="434343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Char char="■"/>
              <a:defRPr>
                <a:solidFill>
                  <a:srgbClr val="434343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Char char="●"/>
              <a:defRPr>
                <a:solidFill>
                  <a:srgbClr val="434343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Char char="○"/>
              <a:defRPr>
                <a:solidFill>
                  <a:srgbClr val="434343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Char char="■"/>
              <a:defRPr>
                <a:solidFill>
                  <a:srgbClr val="434343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Char char="●"/>
              <a:defRPr>
                <a:solidFill>
                  <a:srgbClr val="434343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Char char="○"/>
              <a:defRPr>
                <a:solidFill>
                  <a:srgbClr val="434343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Char char="■"/>
              <a:defRPr>
                <a:solidFill>
                  <a:srgbClr val="434343"/>
                </a:solidFill>
              </a:defRPr>
            </a:lvl9pPr>
          </a:lstStyle>
          <a:p/>
        </p:txBody>
      </p:sp>
      <p:sp>
        <p:nvSpPr>
          <p:cNvPr id="39" name="Google Shape;39;p4"/>
          <p:cNvSpPr/>
          <p:nvPr/>
        </p:nvSpPr>
        <p:spPr>
          <a:xfrm>
            <a:off x="7869273" y="-1426102"/>
            <a:ext cx="2352930" cy="2352930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4"/>
          <p:cNvSpPr/>
          <p:nvPr/>
        </p:nvSpPr>
        <p:spPr>
          <a:xfrm rot="-5400000">
            <a:off x="-659310" y="4179469"/>
            <a:ext cx="1686418" cy="729495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1" name="Google Shape;41;p4"/>
          <p:cNvGrpSpPr/>
          <p:nvPr/>
        </p:nvGrpSpPr>
        <p:grpSpPr>
          <a:xfrm>
            <a:off x="7522021" y="-362459"/>
            <a:ext cx="901968" cy="901968"/>
            <a:chOff x="1350404" y="-3124999"/>
            <a:chExt cx="1570279" cy="1570279"/>
          </a:xfrm>
        </p:grpSpPr>
        <p:sp>
          <p:nvSpPr>
            <p:cNvPr id="42" name="Google Shape;42;p4"/>
            <p:cNvSpPr/>
            <p:nvPr/>
          </p:nvSpPr>
          <p:spPr>
            <a:xfrm>
              <a:off x="2135530" y="-3124999"/>
              <a:ext cx="2889" cy="1570279"/>
            </a:xfrm>
            <a:custGeom>
              <a:rect b="b" l="l" r="r" t="t"/>
              <a:pathLst>
                <a:path extrusionOk="0" h="1570279" w="2889">
                  <a:moveTo>
                    <a:pt x="0" y="0"/>
                  </a:moveTo>
                  <a:lnTo>
                    <a:pt x="0" y="157028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4"/>
            <p:cNvSpPr/>
            <p:nvPr/>
          </p:nvSpPr>
          <p:spPr>
            <a:xfrm>
              <a:off x="1350404" y="-2339874"/>
              <a:ext cx="1570279" cy="2889"/>
            </a:xfrm>
            <a:custGeom>
              <a:rect b="b" l="l" r="r" t="t"/>
              <a:pathLst>
                <a:path extrusionOk="0" h="2889" w="1570279">
                  <a:moveTo>
                    <a:pt x="157028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4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0"/>
                  </a:moveTo>
                  <a:lnTo>
                    <a:pt x="0" y="1110342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4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1110342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" name="Google Shape;46;p4"/>
          <p:cNvSpPr/>
          <p:nvPr/>
        </p:nvSpPr>
        <p:spPr>
          <a:xfrm rot="-2700000">
            <a:off x="222460" y="1983532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4"/>
          <p:cNvSpPr/>
          <p:nvPr/>
        </p:nvSpPr>
        <p:spPr>
          <a:xfrm rot="-2700000">
            <a:off x="2415394" y="4841061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4"/>
          <p:cNvSpPr/>
          <p:nvPr/>
        </p:nvSpPr>
        <p:spPr>
          <a:xfrm rot="-2700000">
            <a:off x="4455852" y="138829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4"/>
          <p:cNvSpPr/>
          <p:nvPr/>
        </p:nvSpPr>
        <p:spPr>
          <a:xfrm>
            <a:off x="215272" y="268180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4"/>
          <p:cNvSpPr/>
          <p:nvPr/>
        </p:nvSpPr>
        <p:spPr>
          <a:xfrm rot="-2700000">
            <a:off x="8781469" y="2116186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1" type="subTitle"/>
          </p:nvPr>
        </p:nvSpPr>
        <p:spPr>
          <a:xfrm>
            <a:off x="720000" y="1657325"/>
            <a:ext cx="3692400" cy="111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subTitle"/>
          </p:nvPr>
        </p:nvSpPr>
        <p:spPr>
          <a:xfrm>
            <a:off x="720000" y="1324175"/>
            <a:ext cx="3692400" cy="447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000">
                <a:solidFill>
                  <a:srgbClr val="17175A"/>
                </a:solidFill>
                <a:latin typeface="Passion One"/>
                <a:ea typeface="Passion One"/>
                <a:cs typeface="Passion One"/>
                <a:sym typeface="Passion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55" name="Google Shape;55;p5"/>
          <p:cNvSpPr txBox="1"/>
          <p:nvPr>
            <p:ph idx="3" type="subTitle"/>
          </p:nvPr>
        </p:nvSpPr>
        <p:spPr>
          <a:xfrm>
            <a:off x="720000" y="3326625"/>
            <a:ext cx="3692400" cy="111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5"/>
          <p:cNvSpPr txBox="1"/>
          <p:nvPr>
            <p:ph idx="4" type="subTitle"/>
          </p:nvPr>
        </p:nvSpPr>
        <p:spPr>
          <a:xfrm>
            <a:off x="720000" y="2993475"/>
            <a:ext cx="3692400" cy="447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000">
                <a:solidFill>
                  <a:srgbClr val="17175A"/>
                </a:solidFill>
                <a:latin typeface="Passion One"/>
                <a:ea typeface="Passion One"/>
                <a:cs typeface="Passion One"/>
                <a:sym typeface="Passion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57" name="Google Shape;57;p5"/>
          <p:cNvSpPr/>
          <p:nvPr/>
        </p:nvSpPr>
        <p:spPr>
          <a:xfrm>
            <a:off x="7733623" y="3739775"/>
            <a:ext cx="2549720" cy="2549720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8" name="Google Shape;58;p5"/>
          <p:cNvGrpSpPr/>
          <p:nvPr/>
        </p:nvGrpSpPr>
        <p:grpSpPr>
          <a:xfrm>
            <a:off x="4480608" y="-456934"/>
            <a:ext cx="901968" cy="901968"/>
            <a:chOff x="1350404" y="-3124999"/>
            <a:chExt cx="1570279" cy="1570279"/>
          </a:xfrm>
        </p:grpSpPr>
        <p:sp>
          <p:nvSpPr>
            <p:cNvPr id="59" name="Google Shape;59;p5"/>
            <p:cNvSpPr/>
            <p:nvPr/>
          </p:nvSpPr>
          <p:spPr>
            <a:xfrm>
              <a:off x="2135530" y="-3124999"/>
              <a:ext cx="2889" cy="1570279"/>
            </a:xfrm>
            <a:custGeom>
              <a:rect b="b" l="l" r="r" t="t"/>
              <a:pathLst>
                <a:path extrusionOk="0" h="1570279" w="2889">
                  <a:moveTo>
                    <a:pt x="0" y="0"/>
                  </a:moveTo>
                  <a:lnTo>
                    <a:pt x="0" y="157028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1350404" y="-2339874"/>
              <a:ext cx="1570279" cy="2889"/>
            </a:xfrm>
            <a:custGeom>
              <a:rect b="b" l="l" r="r" t="t"/>
              <a:pathLst>
                <a:path extrusionOk="0" h="2889" w="1570279">
                  <a:moveTo>
                    <a:pt x="157028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0"/>
                  </a:moveTo>
                  <a:lnTo>
                    <a:pt x="0" y="1110342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1110342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3" name="Google Shape;63;p5"/>
          <p:cNvSpPr/>
          <p:nvPr/>
        </p:nvSpPr>
        <p:spPr>
          <a:xfrm rot="-2700000">
            <a:off x="2949972" y="10604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7CE1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5"/>
          <p:cNvSpPr/>
          <p:nvPr/>
        </p:nvSpPr>
        <p:spPr>
          <a:xfrm rot="-2700000">
            <a:off x="297915" y="1479329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5"/>
          <p:cNvSpPr/>
          <p:nvPr/>
        </p:nvSpPr>
        <p:spPr>
          <a:xfrm rot="-2700000">
            <a:off x="2193523" y="4771382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5"/>
          <p:cNvSpPr/>
          <p:nvPr/>
        </p:nvSpPr>
        <p:spPr>
          <a:xfrm rot="-2700000">
            <a:off x="8773656" y="514286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5"/>
          <p:cNvSpPr/>
          <p:nvPr/>
        </p:nvSpPr>
        <p:spPr>
          <a:xfrm>
            <a:off x="8588310" y="3321380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70" name="Google Shape;70;p6"/>
          <p:cNvSpPr/>
          <p:nvPr/>
        </p:nvSpPr>
        <p:spPr>
          <a:xfrm>
            <a:off x="8098375" y="-3463"/>
            <a:ext cx="2085177" cy="901987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6"/>
          <p:cNvSpPr/>
          <p:nvPr/>
        </p:nvSpPr>
        <p:spPr>
          <a:xfrm rot="-2700000">
            <a:off x="233547" y="141709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7CE1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6"/>
          <p:cNvSpPr/>
          <p:nvPr/>
        </p:nvSpPr>
        <p:spPr>
          <a:xfrm rot="-2700000">
            <a:off x="2722381" y="146500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BD0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6"/>
          <p:cNvSpPr/>
          <p:nvPr/>
        </p:nvSpPr>
        <p:spPr>
          <a:xfrm rot="-2700000">
            <a:off x="8554690" y="4827704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6"/>
          <p:cNvSpPr/>
          <p:nvPr/>
        </p:nvSpPr>
        <p:spPr>
          <a:xfrm rot="-2700000">
            <a:off x="8674698" y="203390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6"/>
          <p:cNvSpPr/>
          <p:nvPr/>
        </p:nvSpPr>
        <p:spPr>
          <a:xfrm rot="-2700000">
            <a:off x="4347506" y="5021861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6"/>
          <p:cNvSpPr/>
          <p:nvPr/>
        </p:nvSpPr>
        <p:spPr>
          <a:xfrm>
            <a:off x="2012760" y="4873730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6"/>
          <p:cNvSpPr/>
          <p:nvPr/>
        </p:nvSpPr>
        <p:spPr>
          <a:xfrm>
            <a:off x="-1783369" y="2199618"/>
            <a:ext cx="2306972" cy="2306972"/>
          </a:xfrm>
          <a:custGeom>
            <a:rect b="b" l="l" r="r" t="t"/>
            <a:pathLst>
              <a:path extrusionOk="0" h="2306972" w="2306972">
                <a:moveTo>
                  <a:pt x="2306973" y="1153486"/>
                </a:moveTo>
                <a:cubicBezTo>
                  <a:pt x="2306973" y="1790539"/>
                  <a:pt x="1790539" y="2306973"/>
                  <a:pt x="1153486" y="2306973"/>
                </a:cubicBezTo>
                <a:cubicBezTo>
                  <a:pt x="516433" y="2306973"/>
                  <a:pt x="0" y="1790539"/>
                  <a:pt x="0" y="1153486"/>
                </a:cubicBezTo>
                <a:cubicBezTo>
                  <a:pt x="0" y="516434"/>
                  <a:pt x="516433" y="0"/>
                  <a:pt x="1153486" y="0"/>
                </a:cubicBezTo>
                <a:cubicBezTo>
                  <a:pt x="1790539" y="0"/>
                  <a:pt x="2306973" y="516433"/>
                  <a:pt x="2306973" y="1153486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"/>
          <p:cNvSpPr/>
          <p:nvPr/>
        </p:nvSpPr>
        <p:spPr>
          <a:xfrm>
            <a:off x="-752503" y="-740378"/>
            <a:ext cx="2087690" cy="2087690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7"/>
          <p:cNvSpPr/>
          <p:nvPr/>
        </p:nvSpPr>
        <p:spPr>
          <a:xfrm rot="5400000">
            <a:off x="7832550" y="4153000"/>
            <a:ext cx="2085177" cy="901987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7"/>
          <p:cNvSpPr/>
          <p:nvPr/>
        </p:nvSpPr>
        <p:spPr>
          <a:xfrm rot="-2700000">
            <a:off x="8650260" y="50555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7"/>
          <p:cNvSpPr/>
          <p:nvPr/>
        </p:nvSpPr>
        <p:spPr>
          <a:xfrm rot="-2700000">
            <a:off x="8806494" y="3136661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7"/>
          <p:cNvSpPr/>
          <p:nvPr/>
        </p:nvSpPr>
        <p:spPr>
          <a:xfrm>
            <a:off x="227347" y="2684605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7"/>
          <p:cNvSpPr/>
          <p:nvPr/>
        </p:nvSpPr>
        <p:spPr>
          <a:xfrm rot="-2700000">
            <a:off x="1901219" y="4834000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BD0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7"/>
          <p:cNvSpPr/>
          <p:nvPr/>
        </p:nvSpPr>
        <p:spPr>
          <a:xfrm rot="-2700000">
            <a:off x="4190627" y="216179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7"/>
          <p:cNvSpPr txBox="1"/>
          <p:nvPr>
            <p:ph type="title"/>
          </p:nvPr>
        </p:nvSpPr>
        <p:spPr>
          <a:xfrm>
            <a:off x="4280550" y="826000"/>
            <a:ext cx="3936300" cy="1158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87" name="Google Shape;87;p7"/>
          <p:cNvSpPr txBox="1"/>
          <p:nvPr>
            <p:ph idx="1" type="body"/>
          </p:nvPr>
        </p:nvSpPr>
        <p:spPr>
          <a:xfrm>
            <a:off x="4280550" y="2093200"/>
            <a:ext cx="3936300" cy="222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8" name="Google Shape;88;p7"/>
          <p:cNvSpPr/>
          <p:nvPr>
            <p:ph idx="2" type="pic"/>
          </p:nvPr>
        </p:nvSpPr>
        <p:spPr>
          <a:xfrm>
            <a:off x="726450" y="539500"/>
            <a:ext cx="3232800" cy="4064400"/>
          </a:xfrm>
          <a:prstGeom prst="round1Rect">
            <a:avLst>
              <a:gd fmla="val 24250" name="adj"/>
            </a:avLst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8"/>
          <p:cNvSpPr txBox="1"/>
          <p:nvPr>
            <p:ph type="title"/>
          </p:nvPr>
        </p:nvSpPr>
        <p:spPr>
          <a:xfrm>
            <a:off x="895850" y="1517700"/>
            <a:ext cx="4740900" cy="21081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91" name="Google Shape;91;p8"/>
          <p:cNvSpPr/>
          <p:nvPr/>
        </p:nvSpPr>
        <p:spPr>
          <a:xfrm>
            <a:off x="6985175" y="3093975"/>
            <a:ext cx="2823515" cy="2823515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8"/>
          <p:cNvSpPr/>
          <p:nvPr/>
        </p:nvSpPr>
        <p:spPr>
          <a:xfrm>
            <a:off x="-1120800" y="-666912"/>
            <a:ext cx="2412822" cy="2412822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8"/>
          <p:cNvSpPr/>
          <p:nvPr/>
        </p:nvSpPr>
        <p:spPr>
          <a:xfrm>
            <a:off x="150782" y="4603993"/>
            <a:ext cx="2306972" cy="2306972"/>
          </a:xfrm>
          <a:custGeom>
            <a:rect b="b" l="l" r="r" t="t"/>
            <a:pathLst>
              <a:path extrusionOk="0" h="2306972" w="2306972">
                <a:moveTo>
                  <a:pt x="2306973" y="1153486"/>
                </a:moveTo>
                <a:cubicBezTo>
                  <a:pt x="2306973" y="1790539"/>
                  <a:pt x="1790539" y="2306973"/>
                  <a:pt x="1153486" y="2306973"/>
                </a:cubicBezTo>
                <a:cubicBezTo>
                  <a:pt x="516433" y="2306973"/>
                  <a:pt x="0" y="1790539"/>
                  <a:pt x="0" y="1153486"/>
                </a:cubicBezTo>
                <a:cubicBezTo>
                  <a:pt x="0" y="516434"/>
                  <a:pt x="516433" y="0"/>
                  <a:pt x="1153486" y="0"/>
                </a:cubicBezTo>
                <a:cubicBezTo>
                  <a:pt x="1790539" y="0"/>
                  <a:pt x="2306973" y="516433"/>
                  <a:pt x="2306973" y="1153486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4" name="Google Shape;94;p8"/>
          <p:cNvGrpSpPr/>
          <p:nvPr/>
        </p:nvGrpSpPr>
        <p:grpSpPr>
          <a:xfrm>
            <a:off x="971933" y="-362459"/>
            <a:ext cx="901968" cy="901968"/>
            <a:chOff x="1350404" y="-3124999"/>
            <a:chExt cx="1570279" cy="1570279"/>
          </a:xfrm>
        </p:grpSpPr>
        <p:sp>
          <p:nvSpPr>
            <p:cNvPr id="95" name="Google Shape;95;p8"/>
            <p:cNvSpPr/>
            <p:nvPr/>
          </p:nvSpPr>
          <p:spPr>
            <a:xfrm>
              <a:off x="2135530" y="-3124999"/>
              <a:ext cx="2889" cy="1570279"/>
            </a:xfrm>
            <a:custGeom>
              <a:rect b="b" l="l" r="r" t="t"/>
              <a:pathLst>
                <a:path extrusionOk="0" h="1570279" w="2889">
                  <a:moveTo>
                    <a:pt x="0" y="0"/>
                  </a:moveTo>
                  <a:lnTo>
                    <a:pt x="0" y="157028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8"/>
            <p:cNvSpPr/>
            <p:nvPr/>
          </p:nvSpPr>
          <p:spPr>
            <a:xfrm>
              <a:off x="1350404" y="-2339874"/>
              <a:ext cx="1570279" cy="2889"/>
            </a:xfrm>
            <a:custGeom>
              <a:rect b="b" l="l" r="r" t="t"/>
              <a:pathLst>
                <a:path extrusionOk="0" h="2889" w="1570279">
                  <a:moveTo>
                    <a:pt x="157028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8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0"/>
                  </a:moveTo>
                  <a:lnTo>
                    <a:pt x="0" y="1110342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8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1110342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9" name="Google Shape;99;p8"/>
          <p:cNvSpPr/>
          <p:nvPr/>
        </p:nvSpPr>
        <p:spPr>
          <a:xfrm rot="-2700000">
            <a:off x="6424797" y="4701822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7CE1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8"/>
          <p:cNvSpPr/>
          <p:nvPr/>
        </p:nvSpPr>
        <p:spPr>
          <a:xfrm rot="-2700000">
            <a:off x="253681" y="2719075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BD0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8"/>
          <p:cNvSpPr/>
          <p:nvPr/>
        </p:nvSpPr>
        <p:spPr>
          <a:xfrm rot="-2700000">
            <a:off x="4685702" y="201779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8"/>
          <p:cNvSpPr/>
          <p:nvPr/>
        </p:nvSpPr>
        <p:spPr>
          <a:xfrm rot="-2700000">
            <a:off x="8557898" y="470857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81F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8"/>
          <p:cNvSpPr/>
          <p:nvPr/>
        </p:nvSpPr>
        <p:spPr>
          <a:xfrm rot="-2700000">
            <a:off x="2831331" y="4799061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8"/>
          <p:cNvSpPr/>
          <p:nvPr/>
        </p:nvSpPr>
        <p:spPr>
          <a:xfrm>
            <a:off x="8723635" y="2387705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8"/>
          <p:cNvSpPr/>
          <p:nvPr/>
        </p:nvSpPr>
        <p:spPr>
          <a:xfrm>
            <a:off x="5982401" y="-1443476"/>
            <a:ext cx="1810973" cy="1810973"/>
          </a:xfrm>
          <a:custGeom>
            <a:rect b="b" l="l" r="r" t="t"/>
            <a:pathLst>
              <a:path extrusionOk="0" h="2306972" w="2306972">
                <a:moveTo>
                  <a:pt x="2306973" y="1153486"/>
                </a:moveTo>
                <a:cubicBezTo>
                  <a:pt x="2306973" y="1790539"/>
                  <a:pt x="1790539" y="2306973"/>
                  <a:pt x="1153486" y="2306973"/>
                </a:cubicBezTo>
                <a:cubicBezTo>
                  <a:pt x="516433" y="2306973"/>
                  <a:pt x="0" y="1790539"/>
                  <a:pt x="0" y="1153486"/>
                </a:cubicBezTo>
                <a:cubicBezTo>
                  <a:pt x="0" y="516434"/>
                  <a:pt x="516433" y="0"/>
                  <a:pt x="1153486" y="0"/>
                </a:cubicBezTo>
                <a:cubicBezTo>
                  <a:pt x="1790539" y="0"/>
                  <a:pt x="2306973" y="516433"/>
                  <a:pt x="2306973" y="1153486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9"/>
          <p:cNvSpPr txBox="1"/>
          <p:nvPr>
            <p:ph idx="1" type="subTitle"/>
          </p:nvPr>
        </p:nvSpPr>
        <p:spPr>
          <a:xfrm>
            <a:off x="720075" y="1229900"/>
            <a:ext cx="4149300" cy="267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9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09" name="Google Shape;109;p9"/>
          <p:cNvSpPr txBox="1"/>
          <p:nvPr>
            <p:ph idx="2" type="subTitle"/>
          </p:nvPr>
        </p:nvSpPr>
        <p:spPr>
          <a:xfrm>
            <a:off x="5258200" y="1229900"/>
            <a:ext cx="3165900" cy="33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9"/>
          <p:cNvSpPr/>
          <p:nvPr/>
        </p:nvSpPr>
        <p:spPr>
          <a:xfrm>
            <a:off x="-1066000" y="4148624"/>
            <a:ext cx="2318705" cy="2318705"/>
          </a:xfrm>
          <a:custGeom>
            <a:rect b="b" l="l" r="r" t="t"/>
            <a:pathLst>
              <a:path extrusionOk="0" h="3422443" w="3422443">
                <a:moveTo>
                  <a:pt x="2259660" y="227159"/>
                </a:moveTo>
                <a:lnTo>
                  <a:pt x="3195285" y="1162784"/>
                </a:lnTo>
                <a:cubicBezTo>
                  <a:pt x="3498163" y="1465663"/>
                  <a:pt x="3498163" y="1956752"/>
                  <a:pt x="3195285" y="2259660"/>
                </a:cubicBezTo>
                <a:lnTo>
                  <a:pt x="2259660" y="3195285"/>
                </a:lnTo>
                <a:cubicBezTo>
                  <a:pt x="1956781" y="3498164"/>
                  <a:pt x="1465692" y="3498164"/>
                  <a:pt x="1162784" y="3195285"/>
                </a:cubicBezTo>
                <a:lnTo>
                  <a:pt x="227159" y="2259660"/>
                </a:lnTo>
                <a:cubicBezTo>
                  <a:pt x="-75720" y="1956781"/>
                  <a:pt x="-75720" y="1465691"/>
                  <a:pt x="227159" y="1162784"/>
                </a:cubicBezTo>
                <a:lnTo>
                  <a:pt x="1162784" y="227159"/>
                </a:lnTo>
                <a:cubicBezTo>
                  <a:pt x="1465663" y="-75720"/>
                  <a:pt x="1956752" y="-75720"/>
                  <a:pt x="2259660" y="22715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9"/>
          <p:cNvSpPr/>
          <p:nvPr/>
        </p:nvSpPr>
        <p:spPr>
          <a:xfrm rot="-2700000">
            <a:off x="8725469" y="4535350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CBD0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9"/>
          <p:cNvSpPr/>
          <p:nvPr/>
        </p:nvSpPr>
        <p:spPr>
          <a:xfrm rot="5400000">
            <a:off x="7832400" y="516812"/>
            <a:ext cx="2085177" cy="901987"/>
          </a:xfrm>
          <a:custGeom>
            <a:rect b="b" l="l" r="r" t="t"/>
            <a:pathLst>
              <a:path extrusionOk="0" h="1437429" w="3322991">
                <a:moveTo>
                  <a:pt x="3322992" y="0"/>
                </a:moveTo>
                <a:cubicBezTo>
                  <a:pt x="3285309" y="100131"/>
                  <a:pt x="3226156" y="194049"/>
                  <a:pt x="3145559" y="274645"/>
                </a:cubicBezTo>
                <a:lnTo>
                  <a:pt x="2209934" y="1210270"/>
                </a:lnTo>
                <a:cubicBezTo>
                  <a:pt x="1907055" y="1513149"/>
                  <a:pt x="1415965" y="1513149"/>
                  <a:pt x="1113058" y="1210270"/>
                </a:cubicBezTo>
                <a:lnTo>
                  <a:pt x="177432" y="274645"/>
                </a:lnTo>
                <a:cubicBezTo>
                  <a:pt x="96837" y="194049"/>
                  <a:pt x="37683" y="100131"/>
                  <a:pt x="0" y="0"/>
                </a:cubicBezTo>
                <a:lnTo>
                  <a:pt x="332299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9"/>
          <p:cNvSpPr/>
          <p:nvPr/>
        </p:nvSpPr>
        <p:spPr>
          <a:xfrm rot="-2700000">
            <a:off x="248002" y="2229704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FA9D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9"/>
          <p:cNvSpPr/>
          <p:nvPr/>
        </p:nvSpPr>
        <p:spPr>
          <a:xfrm>
            <a:off x="3253647" y="4801005"/>
            <a:ext cx="119689" cy="119689"/>
          </a:xfrm>
          <a:custGeom>
            <a:rect b="b" l="l" r="r" t="t"/>
            <a:pathLst>
              <a:path extrusionOk="0" h="194616" w="194616">
                <a:moveTo>
                  <a:pt x="194616" y="97308"/>
                </a:moveTo>
                <a:cubicBezTo>
                  <a:pt x="194616" y="151050"/>
                  <a:pt x="151050" y="194616"/>
                  <a:pt x="97307" y="194616"/>
                </a:cubicBezTo>
                <a:cubicBezTo>
                  <a:pt x="43566" y="194616"/>
                  <a:pt x="-1" y="151050"/>
                  <a:pt x="-1" y="97308"/>
                </a:cubicBezTo>
                <a:cubicBezTo>
                  <a:pt x="-1" y="43566"/>
                  <a:pt x="43565" y="0"/>
                  <a:pt x="97307" y="0"/>
                </a:cubicBezTo>
                <a:cubicBezTo>
                  <a:pt x="151049" y="0"/>
                  <a:pt x="194616" y="43566"/>
                  <a:pt x="194616" y="97308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9"/>
          <p:cNvSpPr/>
          <p:nvPr/>
        </p:nvSpPr>
        <p:spPr>
          <a:xfrm>
            <a:off x="-1253581" y="-1661857"/>
            <a:ext cx="2306972" cy="2306972"/>
          </a:xfrm>
          <a:custGeom>
            <a:rect b="b" l="l" r="r" t="t"/>
            <a:pathLst>
              <a:path extrusionOk="0" h="2306972" w="2306972">
                <a:moveTo>
                  <a:pt x="2306973" y="1153486"/>
                </a:moveTo>
                <a:cubicBezTo>
                  <a:pt x="2306973" y="1790539"/>
                  <a:pt x="1790539" y="2306973"/>
                  <a:pt x="1153486" y="2306973"/>
                </a:cubicBezTo>
                <a:cubicBezTo>
                  <a:pt x="516433" y="2306973"/>
                  <a:pt x="0" y="1790539"/>
                  <a:pt x="0" y="1153486"/>
                </a:cubicBezTo>
                <a:cubicBezTo>
                  <a:pt x="0" y="516434"/>
                  <a:pt x="516433" y="0"/>
                  <a:pt x="1153486" y="0"/>
                </a:cubicBezTo>
                <a:cubicBezTo>
                  <a:pt x="1790539" y="0"/>
                  <a:pt x="2306973" y="516433"/>
                  <a:pt x="2306973" y="1153486"/>
                </a:cubicBez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9"/>
          <p:cNvSpPr/>
          <p:nvPr/>
        </p:nvSpPr>
        <p:spPr>
          <a:xfrm rot="-2700000">
            <a:off x="2499794" y="131811"/>
            <a:ext cx="137292" cy="137292"/>
          </a:xfrm>
          <a:custGeom>
            <a:rect b="b" l="l" r="r" t="t"/>
            <a:pathLst>
              <a:path extrusionOk="0" h="171066" w="171066">
                <a:moveTo>
                  <a:pt x="0" y="0"/>
                </a:moveTo>
                <a:lnTo>
                  <a:pt x="171066" y="0"/>
                </a:lnTo>
                <a:lnTo>
                  <a:pt x="171066" y="171066"/>
                </a:lnTo>
                <a:lnTo>
                  <a:pt x="0" y="171066"/>
                </a:lnTo>
                <a:close/>
              </a:path>
            </a:pathLst>
          </a:custGeom>
          <a:solidFill>
            <a:srgbClr val="6E6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0"/>
          <p:cNvSpPr/>
          <p:nvPr>
            <p:ph idx="2" type="pic"/>
          </p:nvPr>
        </p:nvSpPr>
        <p:spPr>
          <a:xfrm>
            <a:off x="25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10"/>
          <p:cNvSpPr txBox="1"/>
          <p:nvPr>
            <p:ph type="title"/>
          </p:nvPr>
        </p:nvSpPr>
        <p:spPr>
          <a:xfrm>
            <a:off x="5618875" y="539500"/>
            <a:ext cx="2811900" cy="627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ssion One"/>
              <a:buNone/>
              <a:defRPr sz="30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ssion One"/>
              <a:buNone/>
              <a:defRPr sz="35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ssion One"/>
              <a:buNone/>
              <a:defRPr sz="35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ssion One"/>
              <a:buNone/>
              <a:defRPr sz="35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ssion One"/>
              <a:buNone/>
              <a:defRPr sz="35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ssion One"/>
              <a:buNone/>
              <a:defRPr sz="35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ssion One"/>
              <a:buNone/>
              <a:defRPr sz="35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ssion One"/>
              <a:buNone/>
              <a:defRPr sz="35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ssion One"/>
              <a:buNone/>
              <a:defRPr sz="35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●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○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■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●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○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■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●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○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■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340">
          <p15:clr>
            <a:srgbClr val="EA4335"/>
          </p15:clr>
        </p15:guide>
        <p15:guide id="2" orient="horz" pos="2900">
          <p15:clr>
            <a:srgbClr val="EA4335"/>
          </p15:clr>
        </p15:guide>
        <p15:guide id="3" pos="449">
          <p15:clr>
            <a:srgbClr val="EA4335"/>
          </p15:clr>
        </p15:guide>
        <p15:guide id="4" pos="5311">
          <p15:clr>
            <a:srgbClr val="EA4335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28"/>
          <p:cNvSpPr txBox="1"/>
          <p:nvPr>
            <p:ph type="ctrTitle"/>
          </p:nvPr>
        </p:nvSpPr>
        <p:spPr>
          <a:xfrm>
            <a:off x="869400" y="1650138"/>
            <a:ext cx="7405200" cy="174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/>
              <a:t>Do the Types of Formative Assignments Affect a Student’s End of Chapter Score?</a:t>
            </a:r>
            <a:endParaRPr sz="3700"/>
          </a:p>
        </p:txBody>
      </p:sp>
      <p:sp>
        <p:nvSpPr>
          <p:cNvPr id="389" name="Google Shape;389;p28"/>
          <p:cNvSpPr txBox="1"/>
          <p:nvPr>
            <p:ph idx="1" type="subTitle"/>
          </p:nvPr>
        </p:nvSpPr>
        <p:spPr>
          <a:xfrm>
            <a:off x="2430150" y="3547500"/>
            <a:ext cx="4283700" cy="45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Passion One"/>
                <a:ea typeface="Passion One"/>
                <a:cs typeface="Passion One"/>
                <a:sym typeface="Passion One"/>
              </a:rPr>
              <a:t>An analysis on how different </a:t>
            </a:r>
            <a:r>
              <a:rPr lang="en" sz="1400">
                <a:latin typeface="Passion One"/>
                <a:ea typeface="Passion One"/>
                <a:cs typeface="Passion One"/>
                <a:sym typeface="Passion One"/>
              </a:rPr>
              <a:t>formative</a:t>
            </a:r>
            <a:r>
              <a:rPr lang="en" sz="1400">
                <a:latin typeface="Passion One"/>
                <a:ea typeface="Passion One"/>
                <a:cs typeface="Passion One"/>
                <a:sym typeface="Passion One"/>
              </a:rPr>
              <a:t> questions predict student performance on end of chapter (EOC) assignments. </a:t>
            </a:r>
            <a:endParaRPr sz="1400">
              <a:latin typeface="Passion One"/>
              <a:ea typeface="Passion One"/>
              <a:cs typeface="Passion One"/>
              <a:sym typeface="Passion One"/>
            </a:endParaRPr>
          </a:p>
        </p:txBody>
      </p:sp>
      <p:grpSp>
        <p:nvGrpSpPr>
          <p:cNvPr id="390" name="Google Shape;390;p28"/>
          <p:cNvGrpSpPr/>
          <p:nvPr/>
        </p:nvGrpSpPr>
        <p:grpSpPr>
          <a:xfrm>
            <a:off x="8118467" y="4032000"/>
            <a:ext cx="1098804" cy="732535"/>
            <a:chOff x="8118467" y="4032000"/>
            <a:chExt cx="1098804" cy="732535"/>
          </a:xfrm>
        </p:grpSpPr>
        <p:sp>
          <p:nvSpPr>
            <p:cNvPr id="391" name="Google Shape;391;p28"/>
            <p:cNvSpPr/>
            <p:nvPr/>
          </p:nvSpPr>
          <p:spPr>
            <a:xfrm>
              <a:off x="8118467" y="4032000"/>
              <a:ext cx="183134" cy="183133"/>
            </a:xfrm>
            <a:custGeom>
              <a:rect b="b" l="l" r="r" t="t"/>
              <a:pathLst>
                <a:path extrusionOk="0" h="254246" w="254247">
                  <a:moveTo>
                    <a:pt x="254248" y="254247"/>
                  </a:moveTo>
                  <a:lnTo>
                    <a:pt x="0" y="254247"/>
                  </a:lnTo>
                  <a:lnTo>
                    <a:pt x="0" y="106044"/>
                  </a:lnTo>
                  <a:cubicBezTo>
                    <a:pt x="0" y="47477"/>
                    <a:pt x="47477" y="0"/>
                    <a:pt x="106044" y="0"/>
                  </a:cubicBezTo>
                  <a:lnTo>
                    <a:pt x="254248" y="0"/>
                  </a:lnTo>
                  <a:lnTo>
                    <a:pt x="254248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2" name="Google Shape;392;p28"/>
            <p:cNvSpPr/>
            <p:nvPr/>
          </p:nvSpPr>
          <p:spPr>
            <a:xfrm>
              <a:off x="8118467" y="4215134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6" y="0"/>
                  </a:lnTo>
                  <a:lnTo>
                    <a:pt x="254246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3" name="Google Shape;393;p28"/>
            <p:cNvSpPr/>
            <p:nvPr/>
          </p:nvSpPr>
          <p:spPr>
            <a:xfrm>
              <a:off x="8118467" y="4398268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6" y="0"/>
                  </a:lnTo>
                  <a:lnTo>
                    <a:pt x="254246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4" name="Google Shape;394;p28"/>
            <p:cNvSpPr/>
            <p:nvPr/>
          </p:nvSpPr>
          <p:spPr>
            <a:xfrm>
              <a:off x="8118467" y="4581402"/>
              <a:ext cx="183134" cy="183079"/>
            </a:xfrm>
            <a:custGeom>
              <a:rect b="b" l="l" r="r" t="t"/>
              <a:pathLst>
                <a:path extrusionOk="0" h="254170" w="254247">
                  <a:moveTo>
                    <a:pt x="254248" y="254171"/>
                  </a:moveTo>
                  <a:lnTo>
                    <a:pt x="106044" y="254171"/>
                  </a:lnTo>
                  <a:cubicBezTo>
                    <a:pt x="47477" y="254171"/>
                    <a:pt x="0" y="206694"/>
                    <a:pt x="0" y="148127"/>
                  </a:cubicBezTo>
                  <a:lnTo>
                    <a:pt x="0" y="0"/>
                  </a:lnTo>
                  <a:lnTo>
                    <a:pt x="254248" y="0"/>
                  </a:lnTo>
                  <a:lnTo>
                    <a:pt x="254248" y="254171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5" name="Google Shape;395;p28"/>
            <p:cNvSpPr/>
            <p:nvPr/>
          </p:nvSpPr>
          <p:spPr>
            <a:xfrm>
              <a:off x="8301601" y="4032000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7" y="0"/>
                  </a:lnTo>
                  <a:lnTo>
                    <a:pt x="254247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6" name="Google Shape;396;p28"/>
            <p:cNvSpPr/>
            <p:nvPr/>
          </p:nvSpPr>
          <p:spPr>
            <a:xfrm>
              <a:off x="8301601" y="4215134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7" y="0"/>
                  </a:lnTo>
                  <a:lnTo>
                    <a:pt x="254247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28"/>
            <p:cNvSpPr/>
            <p:nvPr/>
          </p:nvSpPr>
          <p:spPr>
            <a:xfrm>
              <a:off x="8301601" y="4398268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7" y="0"/>
                  </a:lnTo>
                  <a:lnTo>
                    <a:pt x="254247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28"/>
            <p:cNvSpPr/>
            <p:nvPr/>
          </p:nvSpPr>
          <p:spPr>
            <a:xfrm>
              <a:off x="8301601" y="4581402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7" y="0"/>
                  </a:lnTo>
                  <a:lnTo>
                    <a:pt x="254247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28"/>
            <p:cNvSpPr/>
            <p:nvPr/>
          </p:nvSpPr>
          <p:spPr>
            <a:xfrm>
              <a:off x="8484735" y="4032000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7" y="0"/>
                  </a:lnTo>
                  <a:lnTo>
                    <a:pt x="254247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28"/>
            <p:cNvSpPr/>
            <p:nvPr/>
          </p:nvSpPr>
          <p:spPr>
            <a:xfrm>
              <a:off x="8484735" y="4215134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7" y="0"/>
                  </a:lnTo>
                  <a:lnTo>
                    <a:pt x="254247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Google Shape;401;p28"/>
            <p:cNvSpPr/>
            <p:nvPr/>
          </p:nvSpPr>
          <p:spPr>
            <a:xfrm>
              <a:off x="8484735" y="4398268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7" y="0"/>
                  </a:lnTo>
                  <a:lnTo>
                    <a:pt x="254247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2" name="Google Shape;402;p28"/>
            <p:cNvSpPr/>
            <p:nvPr/>
          </p:nvSpPr>
          <p:spPr>
            <a:xfrm>
              <a:off x="8484735" y="4581402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7" y="0"/>
                  </a:lnTo>
                  <a:lnTo>
                    <a:pt x="254247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3" name="Google Shape;403;p28"/>
            <p:cNvSpPr/>
            <p:nvPr/>
          </p:nvSpPr>
          <p:spPr>
            <a:xfrm>
              <a:off x="8667869" y="4032000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6" y="0"/>
                  </a:lnTo>
                  <a:lnTo>
                    <a:pt x="254246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4" name="Google Shape;404;p28"/>
            <p:cNvSpPr/>
            <p:nvPr/>
          </p:nvSpPr>
          <p:spPr>
            <a:xfrm>
              <a:off x="8667869" y="4215134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6" y="0"/>
                  </a:lnTo>
                  <a:lnTo>
                    <a:pt x="254246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28"/>
            <p:cNvSpPr/>
            <p:nvPr/>
          </p:nvSpPr>
          <p:spPr>
            <a:xfrm>
              <a:off x="8667869" y="4398268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6" y="0"/>
                  </a:lnTo>
                  <a:lnTo>
                    <a:pt x="254246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28"/>
            <p:cNvSpPr/>
            <p:nvPr/>
          </p:nvSpPr>
          <p:spPr>
            <a:xfrm>
              <a:off x="8667869" y="4581402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6" y="0"/>
                  </a:lnTo>
                  <a:lnTo>
                    <a:pt x="254246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28"/>
            <p:cNvSpPr/>
            <p:nvPr/>
          </p:nvSpPr>
          <p:spPr>
            <a:xfrm>
              <a:off x="8851003" y="4032000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6" y="0"/>
                  </a:lnTo>
                  <a:lnTo>
                    <a:pt x="254246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28"/>
            <p:cNvSpPr/>
            <p:nvPr/>
          </p:nvSpPr>
          <p:spPr>
            <a:xfrm>
              <a:off x="8851003" y="4215134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6" y="0"/>
                  </a:lnTo>
                  <a:lnTo>
                    <a:pt x="254246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28"/>
            <p:cNvSpPr/>
            <p:nvPr/>
          </p:nvSpPr>
          <p:spPr>
            <a:xfrm>
              <a:off x="8851003" y="4398268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6" y="0"/>
                  </a:lnTo>
                  <a:lnTo>
                    <a:pt x="254246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28"/>
            <p:cNvSpPr/>
            <p:nvPr/>
          </p:nvSpPr>
          <p:spPr>
            <a:xfrm>
              <a:off x="8851003" y="4581402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6" y="0"/>
                  </a:lnTo>
                  <a:lnTo>
                    <a:pt x="254246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28"/>
            <p:cNvSpPr/>
            <p:nvPr/>
          </p:nvSpPr>
          <p:spPr>
            <a:xfrm>
              <a:off x="9034137" y="4032000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254247" y="254247"/>
                  </a:moveTo>
                  <a:lnTo>
                    <a:pt x="0" y="254247"/>
                  </a:lnTo>
                  <a:lnTo>
                    <a:pt x="0" y="0"/>
                  </a:lnTo>
                  <a:lnTo>
                    <a:pt x="148203" y="0"/>
                  </a:lnTo>
                  <a:cubicBezTo>
                    <a:pt x="206770" y="0"/>
                    <a:pt x="254247" y="47477"/>
                    <a:pt x="254247" y="106044"/>
                  </a:cubicBezTo>
                  <a:lnTo>
                    <a:pt x="254247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28"/>
            <p:cNvSpPr/>
            <p:nvPr/>
          </p:nvSpPr>
          <p:spPr>
            <a:xfrm>
              <a:off x="9034137" y="4215134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7" y="0"/>
                  </a:lnTo>
                  <a:lnTo>
                    <a:pt x="254247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28"/>
            <p:cNvSpPr/>
            <p:nvPr/>
          </p:nvSpPr>
          <p:spPr>
            <a:xfrm>
              <a:off x="9034137" y="4398268"/>
              <a:ext cx="183133" cy="183133"/>
            </a:xfrm>
            <a:custGeom>
              <a:rect b="b" l="l" r="r" t="t"/>
              <a:pathLst>
                <a:path extrusionOk="0" h="254246" w="254246">
                  <a:moveTo>
                    <a:pt x="0" y="0"/>
                  </a:moveTo>
                  <a:lnTo>
                    <a:pt x="254247" y="0"/>
                  </a:lnTo>
                  <a:lnTo>
                    <a:pt x="254247" y="254247"/>
                  </a:lnTo>
                  <a:lnTo>
                    <a:pt x="0" y="254247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Google Shape;414;p28"/>
            <p:cNvSpPr/>
            <p:nvPr/>
          </p:nvSpPr>
          <p:spPr>
            <a:xfrm>
              <a:off x="9034082" y="4581402"/>
              <a:ext cx="183133" cy="183079"/>
            </a:xfrm>
            <a:custGeom>
              <a:rect b="b" l="l" r="r" t="t"/>
              <a:pathLst>
                <a:path extrusionOk="0" h="254170" w="254246">
                  <a:moveTo>
                    <a:pt x="148203" y="254171"/>
                  </a:moveTo>
                  <a:lnTo>
                    <a:pt x="0" y="254171"/>
                  </a:lnTo>
                  <a:lnTo>
                    <a:pt x="0" y="0"/>
                  </a:lnTo>
                  <a:lnTo>
                    <a:pt x="254247" y="0"/>
                  </a:lnTo>
                  <a:lnTo>
                    <a:pt x="254247" y="148203"/>
                  </a:lnTo>
                  <a:cubicBezTo>
                    <a:pt x="254323" y="206694"/>
                    <a:pt x="206770" y="254171"/>
                    <a:pt x="148203" y="254171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5" name="Google Shape;415;p28"/>
            <p:cNvSpPr/>
            <p:nvPr/>
          </p:nvSpPr>
          <p:spPr>
            <a:xfrm>
              <a:off x="8273696" y="4184110"/>
              <a:ext cx="55810" cy="55810"/>
            </a:xfrm>
            <a:custGeom>
              <a:rect b="b" l="l" r="r" t="t"/>
              <a:pathLst>
                <a:path extrusionOk="0" h="77481" w="77481">
                  <a:moveTo>
                    <a:pt x="77482" y="38741"/>
                  </a:moveTo>
                  <a:cubicBezTo>
                    <a:pt x="77482" y="60162"/>
                    <a:pt x="60162" y="77482"/>
                    <a:pt x="38741" y="77482"/>
                  </a:cubicBezTo>
                  <a:cubicBezTo>
                    <a:pt x="17319" y="77482"/>
                    <a:pt x="0" y="60162"/>
                    <a:pt x="0" y="38741"/>
                  </a:cubicBezTo>
                  <a:cubicBezTo>
                    <a:pt x="0" y="17319"/>
                    <a:pt x="17319" y="0"/>
                    <a:pt x="38741" y="0"/>
                  </a:cubicBezTo>
                  <a:cubicBezTo>
                    <a:pt x="60162" y="76"/>
                    <a:pt x="77482" y="17395"/>
                    <a:pt x="77482" y="387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28"/>
            <p:cNvSpPr/>
            <p:nvPr/>
          </p:nvSpPr>
          <p:spPr>
            <a:xfrm>
              <a:off x="8368300" y="4275103"/>
              <a:ext cx="55810" cy="55810"/>
            </a:xfrm>
            <a:custGeom>
              <a:rect b="b" l="l" r="r" t="t"/>
              <a:pathLst>
                <a:path extrusionOk="0" h="77481" w="77481">
                  <a:moveTo>
                    <a:pt x="77482" y="38741"/>
                  </a:moveTo>
                  <a:cubicBezTo>
                    <a:pt x="77482" y="60137"/>
                    <a:pt x="60138" y="77482"/>
                    <a:pt x="38741" y="77482"/>
                  </a:cubicBezTo>
                  <a:cubicBezTo>
                    <a:pt x="17345" y="77482"/>
                    <a:pt x="1" y="60137"/>
                    <a:pt x="1" y="38741"/>
                  </a:cubicBezTo>
                  <a:cubicBezTo>
                    <a:pt x="1" y="17345"/>
                    <a:pt x="17345" y="0"/>
                    <a:pt x="38741" y="0"/>
                  </a:cubicBezTo>
                  <a:cubicBezTo>
                    <a:pt x="60138" y="0"/>
                    <a:pt x="77482" y="17345"/>
                    <a:pt x="77482" y="387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28"/>
            <p:cNvSpPr/>
            <p:nvPr/>
          </p:nvSpPr>
          <p:spPr>
            <a:xfrm>
              <a:off x="8588258" y="4076429"/>
              <a:ext cx="55810" cy="55810"/>
            </a:xfrm>
            <a:custGeom>
              <a:rect b="b" l="l" r="r" t="t"/>
              <a:pathLst>
                <a:path extrusionOk="0" h="77481" w="77481">
                  <a:moveTo>
                    <a:pt x="77482" y="38741"/>
                  </a:moveTo>
                  <a:cubicBezTo>
                    <a:pt x="77482" y="60162"/>
                    <a:pt x="60162" y="77482"/>
                    <a:pt x="38741" y="77482"/>
                  </a:cubicBezTo>
                  <a:cubicBezTo>
                    <a:pt x="17319" y="77482"/>
                    <a:pt x="0" y="60162"/>
                    <a:pt x="0" y="38741"/>
                  </a:cubicBezTo>
                  <a:cubicBezTo>
                    <a:pt x="0" y="17319"/>
                    <a:pt x="17319" y="0"/>
                    <a:pt x="38741" y="0"/>
                  </a:cubicBezTo>
                  <a:cubicBezTo>
                    <a:pt x="60162" y="0"/>
                    <a:pt x="77482" y="17395"/>
                    <a:pt x="77482" y="387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28"/>
            <p:cNvSpPr/>
            <p:nvPr/>
          </p:nvSpPr>
          <p:spPr>
            <a:xfrm>
              <a:off x="8456830" y="4433997"/>
              <a:ext cx="55810" cy="55810"/>
            </a:xfrm>
            <a:custGeom>
              <a:rect b="b" l="l" r="r" t="t"/>
              <a:pathLst>
                <a:path extrusionOk="0" h="77481" w="77481">
                  <a:moveTo>
                    <a:pt x="77482" y="38741"/>
                  </a:moveTo>
                  <a:cubicBezTo>
                    <a:pt x="77482" y="60162"/>
                    <a:pt x="60162" y="77482"/>
                    <a:pt x="38741" y="77482"/>
                  </a:cubicBezTo>
                  <a:cubicBezTo>
                    <a:pt x="17320" y="77482"/>
                    <a:pt x="0" y="60162"/>
                    <a:pt x="0" y="38741"/>
                  </a:cubicBezTo>
                  <a:cubicBezTo>
                    <a:pt x="0" y="17319"/>
                    <a:pt x="17320" y="0"/>
                    <a:pt x="38741" y="0"/>
                  </a:cubicBezTo>
                  <a:cubicBezTo>
                    <a:pt x="60086" y="0"/>
                    <a:pt x="77482" y="17395"/>
                    <a:pt x="77482" y="3874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28"/>
            <p:cNvSpPr/>
            <p:nvPr/>
          </p:nvSpPr>
          <p:spPr>
            <a:xfrm>
              <a:off x="8726908" y="4658168"/>
              <a:ext cx="55810" cy="55810"/>
            </a:xfrm>
            <a:custGeom>
              <a:rect b="b" l="l" r="r" t="t"/>
              <a:pathLst>
                <a:path extrusionOk="0" h="77481" w="77481">
                  <a:moveTo>
                    <a:pt x="77482" y="38741"/>
                  </a:moveTo>
                  <a:cubicBezTo>
                    <a:pt x="77482" y="60137"/>
                    <a:pt x="60137" y="77482"/>
                    <a:pt x="38741" y="77482"/>
                  </a:cubicBezTo>
                  <a:cubicBezTo>
                    <a:pt x="17345" y="77482"/>
                    <a:pt x="0" y="60137"/>
                    <a:pt x="0" y="38741"/>
                  </a:cubicBezTo>
                  <a:cubicBezTo>
                    <a:pt x="0" y="17345"/>
                    <a:pt x="17345" y="0"/>
                    <a:pt x="38741" y="0"/>
                  </a:cubicBezTo>
                  <a:cubicBezTo>
                    <a:pt x="60137" y="0"/>
                    <a:pt x="77482" y="17345"/>
                    <a:pt x="77482" y="3874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28"/>
            <p:cNvSpPr/>
            <p:nvPr/>
          </p:nvSpPr>
          <p:spPr>
            <a:xfrm>
              <a:off x="8518057" y="4370363"/>
              <a:ext cx="55810" cy="55810"/>
            </a:xfrm>
            <a:custGeom>
              <a:rect b="b" l="l" r="r" t="t"/>
              <a:pathLst>
                <a:path extrusionOk="0" h="77481" w="77481">
                  <a:moveTo>
                    <a:pt x="77482" y="38741"/>
                  </a:moveTo>
                  <a:cubicBezTo>
                    <a:pt x="77482" y="60137"/>
                    <a:pt x="60137" y="77482"/>
                    <a:pt x="38741" y="77482"/>
                  </a:cubicBezTo>
                  <a:cubicBezTo>
                    <a:pt x="17345" y="77482"/>
                    <a:pt x="1" y="60137"/>
                    <a:pt x="1" y="38741"/>
                  </a:cubicBezTo>
                  <a:cubicBezTo>
                    <a:pt x="1" y="17345"/>
                    <a:pt x="17345" y="0"/>
                    <a:pt x="38741" y="0"/>
                  </a:cubicBezTo>
                  <a:cubicBezTo>
                    <a:pt x="60137" y="0"/>
                    <a:pt x="77482" y="17345"/>
                    <a:pt x="77482" y="3874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1" name="Google Shape;421;p28"/>
            <p:cNvSpPr/>
            <p:nvPr/>
          </p:nvSpPr>
          <p:spPr>
            <a:xfrm>
              <a:off x="8170393" y="4076429"/>
              <a:ext cx="55810" cy="55810"/>
            </a:xfrm>
            <a:custGeom>
              <a:rect b="b" l="l" r="r" t="t"/>
              <a:pathLst>
                <a:path extrusionOk="0" h="77481" w="77481">
                  <a:moveTo>
                    <a:pt x="77482" y="38741"/>
                  </a:moveTo>
                  <a:cubicBezTo>
                    <a:pt x="77482" y="60162"/>
                    <a:pt x="60162" y="77482"/>
                    <a:pt x="38741" y="77482"/>
                  </a:cubicBezTo>
                  <a:cubicBezTo>
                    <a:pt x="17319" y="77482"/>
                    <a:pt x="0" y="60162"/>
                    <a:pt x="0" y="38741"/>
                  </a:cubicBezTo>
                  <a:cubicBezTo>
                    <a:pt x="0" y="17319"/>
                    <a:pt x="17319" y="0"/>
                    <a:pt x="38741" y="0"/>
                  </a:cubicBezTo>
                  <a:cubicBezTo>
                    <a:pt x="60086" y="0"/>
                    <a:pt x="77482" y="17395"/>
                    <a:pt x="77482" y="3874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2" name="Google Shape;422;p28"/>
            <p:cNvSpPr/>
            <p:nvPr/>
          </p:nvSpPr>
          <p:spPr>
            <a:xfrm>
              <a:off x="8456830" y="4293542"/>
              <a:ext cx="55810" cy="55810"/>
            </a:xfrm>
            <a:custGeom>
              <a:rect b="b" l="l" r="r" t="t"/>
              <a:pathLst>
                <a:path extrusionOk="0" h="77481" w="77481">
                  <a:moveTo>
                    <a:pt x="77482" y="38741"/>
                  </a:moveTo>
                  <a:cubicBezTo>
                    <a:pt x="77482" y="60162"/>
                    <a:pt x="60162" y="77482"/>
                    <a:pt x="38741" y="77482"/>
                  </a:cubicBezTo>
                  <a:cubicBezTo>
                    <a:pt x="17320" y="77482"/>
                    <a:pt x="0" y="60162"/>
                    <a:pt x="0" y="38741"/>
                  </a:cubicBezTo>
                  <a:cubicBezTo>
                    <a:pt x="0" y="17319"/>
                    <a:pt x="17320" y="0"/>
                    <a:pt x="38741" y="0"/>
                  </a:cubicBezTo>
                  <a:cubicBezTo>
                    <a:pt x="60086" y="0"/>
                    <a:pt x="77482" y="17319"/>
                    <a:pt x="77482" y="3874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3" name="Google Shape;423;p28"/>
            <p:cNvSpPr/>
            <p:nvPr/>
          </p:nvSpPr>
          <p:spPr>
            <a:xfrm>
              <a:off x="8368300" y="4378844"/>
              <a:ext cx="55810" cy="55810"/>
            </a:xfrm>
            <a:custGeom>
              <a:rect b="b" l="l" r="r" t="t"/>
              <a:pathLst>
                <a:path extrusionOk="0" h="77481" w="77481">
                  <a:moveTo>
                    <a:pt x="77482" y="38741"/>
                  </a:moveTo>
                  <a:cubicBezTo>
                    <a:pt x="77482" y="60137"/>
                    <a:pt x="60138" y="77482"/>
                    <a:pt x="38741" y="77482"/>
                  </a:cubicBezTo>
                  <a:cubicBezTo>
                    <a:pt x="17345" y="77482"/>
                    <a:pt x="1" y="60137"/>
                    <a:pt x="1" y="38741"/>
                  </a:cubicBezTo>
                  <a:cubicBezTo>
                    <a:pt x="1" y="17345"/>
                    <a:pt x="17345" y="0"/>
                    <a:pt x="38741" y="0"/>
                  </a:cubicBezTo>
                  <a:cubicBezTo>
                    <a:pt x="60138" y="0"/>
                    <a:pt x="77482" y="17345"/>
                    <a:pt x="77482" y="3874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4" name="Google Shape;424;p28"/>
            <p:cNvSpPr/>
            <p:nvPr/>
          </p:nvSpPr>
          <p:spPr>
            <a:xfrm>
              <a:off x="8202566" y="4461903"/>
              <a:ext cx="55810" cy="55810"/>
            </a:xfrm>
            <a:custGeom>
              <a:rect b="b" l="l" r="r" t="t"/>
              <a:pathLst>
                <a:path extrusionOk="0" h="77481" w="77481">
                  <a:moveTo>
                    <a:pt x="77482" y="38741"/>
                  </a:moveTo>
                  <a:cubicBezTo>
                    <a:pt x="77482" y="60162"/>
                    <a:pt x="60162" y="77482"/>
                    <a:pt x="38741" y="77482"/>
                  </a:cubicBezTo>
                  <a:cubicBezTo>
                    <a:pt x="17319" y="77482"/>
                    <a:pt x="0" y="60162"/>
                    <a:pt x="0" y="38741"/>
                  </a:cubicBezTo>
                  <a:cubicBezTo>
                    <a:pt x="0" y="17319"/>
                    <a:pt x="17319" y="0"/>
                    <a:pt x="38741" y="0"/>
                  </a:cubicBezTo>
                  <a:cubicBezTo>
                    <a:pt x="60086" y="0"/>
                    <a:pt x="77482" y="17395"/>
                    <a:pt x="77482" y="387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5" name="Google Shape;425;p28"/>
            <p:cNvSpPr/>
            <p:nvPr/>
          </p:nvSpPr>
          <p:spPr>
            <a:xfrm>
              <a:off x="8174660" y="4617132"/>
              <a:ext cx="55810" cy="55810"/>
            </a:xfrm>
            <a:custGeom>
              <a:rect b="b" l="l" r="r" t="t"/>
              <a:pathLst>
                <a:path extrusionOk="0" h="77481" w="77482">
                  <a:moveTo>
                    <a:pt x="77482" y="38741"/>
                  </a:moveTo>
                  <a:cubicBezTo>
                    <a:pt x="77482" y="60162"/>
                    <a:pt x="60163" y="77482"/>
                    <a:pt x="38742" y="77482"/>
                  </a:cubicBezTo>
                  <a:cubicBezTo>
                    <a:pt x="17320" y="77482"/>
                    <a:pt x="0" y="60162"/>
                    <a:pt x="0" y="38741"/>
                  </a:cubicBezTo>
                  <a:cubicBezTo>
                    <a:pt x="0" y="17320"/>
                    <a:pt x="17320" y="0"/>
                    <a:pt x="38742" y="0"/>
                  </a:cubicBezTo>
                  <a:cubicBezTo>
                    <a:pt x="60163" y="0"/>
                    <a:pt x="77482" y="17396"/>
                    <a:pt x="77482" y="387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6" name="Google Shape;426;p28"/>
            <p:cNvSpPr/>
            <p:nvPr/>
          </p:nvSpPr>
          <p:spPr>
            <a:xfrm>
              <a:off x="8273696" y="4321447"/>
              <a:ext cx="55810" cy="55810"/>
            </a:xfrm>
            <a:custGeom>
              <a:rect b="b" l="l" r="r" t="t"/>
              <a:pathLst>
                <a:path extrusionOk="0" h="77481" w="77481">
                  <a:moveTo>
                    <a:pt x="77482" y="38741"/>
                  </a:moveTo>
                  <a:cubicBezTo>
                    <a:pt x="77482" y="60162"/>
                    <a:pt x="60162" y="77482"/>
                    <a:pt x="38741" y="77482"/>
                  </a:cubicBezTo>
                  <a:cubicBezTo>
                    <a:pt x="17319" y="77482"/>
                    <a:pt x="0" y="60162"/>
                    <a:pt x="0" y="38741"/>
                  </a:cubicBezTo>
                  <a:cubicBezTo>
                    <a:pt x="0" y="17319"/>
                    <a:pt x="17319" y="0"/>
                    <a:pt x="38741" y="0"/>
                  </a:cubicBezTo>
                  <a:cubicBezTo>
                    <a:pt x="60162" y="0"/>
                    <a:pt x="77482" y="17319"/>
                    <a:pt x="77482" y="38741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28"/>
            <p:cNvSpPr/>
            <p:nvPr/>
          </p:nvSpPr>
          <p:spPr>
            <a:xfrm>
              <a:off x="8919671" y="4247252"/>
              <a:ext cx="55810" cy="55810"/>
            </a:xfrm>
            <a:custGeom>
              <a:rect b="b" l="l" r="r" t="t"/>
              <a:pathLst>
                <a:path extrusionOk="0" h="77481" w="77481">
                  <a:moveTo>
                    <a:pt x="77482" y="38741"/>
                  </a:moveTo>
                  <a:cubicBezTo>
                    <a:pt x="77482" y="60162"/>
                    <a:pt x="60163" y="77482"/>
                    <a:pt x="38741" y="77482"/>
                  </a:cubicBezTo>
                  <a:cubicBezTo>
                    <a:pt x="17320" y="77482"/>
                    <a:pt x="0" y="60162"/>
                    <a:pt x="0" y="38741"/>
                  </a:cubicBezTo>
                  <a:cubicBezTo>
                    <a:pt x="0" y="17319"/>
                    <a:pt x="17320" y="0"/>
                    <a:pt x="38741" y="0"/>
                  </a:cubicBezTo>
                  <a:cubicBezTo>
                    <a:pt x="60163" y="0"/>
                    <a:pt x="77482" y="17319"/>
                    <a:pt x="77482" y="38741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8" name="Google Shape;428;p28"/>
          <p:cNvGrpSpPr/>
          <p:nvPr/>
        </p:nvGrpSpPr>
        <p:grpSpPr>
          <a:xfrm>
            <a:off x="1062846" y="290916"/>
            <a:ext cx="901968" cy="901968"/>
            <a:chOff x="1350404" y="-3124999"/>
            <a:chExt cx="1570279" cy="1570279"/>
          </a:xfrm>
        </p:grpSpPr>
        <p:sp>
          <p:nvSpPr>
            <p:cNvPr id="429" name="Google Shape;429;p28"/>
            <p:cNvSpPr/>
            <p:nvPr/>
          </p:nvSpPr>
          <p:spPr>
            <a:xfrm>
              <a:off x="2135530" y="-3124999"/>
              <a:ext cx="2889" cy="1570279"/>
            </a:xfrm>
            <a:custGeom>
              <a:rect b="b" l="l" r="r" t="t"/>
              <a:pathLst>
                <a:path extrusionOk="0" h="1570279" w="2889">
                  <a:moveTo>
                    <a:pt x="0" y="0"/>
                  </a:moveTo>
                  <a:lnTo>
                    <a:pt x="0" y="157028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28"/>
            <p:cNvSpPr/>
            <p:nvPr/>
          </p:nvSpPr>
          <p:spPr>
            <a:xfrm>
              <a:off x="1350404" y="-2339874"/>
              <a:ext cx="1570279" cy="2889"/>
            </a:xfrm>
            <a:custGeom>
              <a:rect b="b" l="l" r="r" t="t"/>
              <a:pathLst>
                <a:path extrusionOk="0" h="2889" w="1570279">
                  <a:moveTo>
                    <a:pt x="1570280" y="0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28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0"/>
                  </a:moveTo>
                  <a:lnTo>
                    <a:pt x="0" y="1110342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28"/>
            <p:cNvSpPr/>
            <p:nvPr/>
          </p:nvSpPr>
          <p:spPr>
            <a:xfrm>
              <a:off x="1580345" y="-2895030"/>
              <a:ext cx="1110370" cy="1110341"/>
            </a:xfrm>
            <a:custGeom>
              <a:rect b="b" l="l" r="r" t="t"/>
              <a:pathLst>
                <a:path extrusionOk="0" h="1110341" w="1110370">
                  <a:moveTo>
                    <a:pt x="1110371" y="1110342"/>
                  </a:moveTo>
                  <a:lnTo>
                    <a:pt x="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33" name="Google Shape;433;p28"/>
          <p:cNvSpPr txBox="1"/>
          <p:nvPr>
            <p:ph idx="2" type="ctrTitle"/>
          </p:nvPr>
        </p:nvSpPr>
        <p:spPr>
          <a:xfrm>
            <a:off x="6938575" y="552675"/>
            <a:ext cx="1492200" cy="45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Matt Amatics</a:t>
            </a:r>
            <a:endParaRPr sz="1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Penelope Overholt </a:t>
            </a:r>
            <a:endParaRPr sz="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 Chante Graham</a:t>
            </a:r>
            <a:endParaRPr sz="900"/>
          </a:p>
        </p:txBody>
      </p:sp>
      <p:grpSp>
        <p:nvGrpSpPr>
          <p:cNvPr id="434" name="Google Shape;434;p28"/>
          <p:cNvGrpSpPr/>
          <p:nvPr/>
        </p:nvGrpSpPr>
        <p:grpSpPr>
          <a:xfrm>
            <a:off x="4060641" y="362469"/>
            <a:ext cx="1022706" cy="830413"/>
            <a:chOff x="7329141" y="362469"/>
            <a:chExt cx="1022706" cy="830413"/>
          </a:xfrm>
        </p:grpSpPr>
        <p:sp>
          <p:nvSpPr>
            <p:cNvPr id="435" name="Google Shape;435;p28"/>
            <p:cNvSpPr/>
            <p:nvPr/>
          </p:nvSpPr>
          <p:spPr>
            <a:xfrm>
              <a:off x="7329141" y="362469"/>
              <a:ext cx="1022706" cy="830413"/>
            </a:xfrm>
            <a:custGeom>
              <a:rect b="b" l="l" r="r" t="t"/>
              <a:pathLst>
                <a:path extrusionOk="0" h="1544092" w="1901648">
                  <a:moveTo>
                    <a:pt x="1770840" y="1544092"/>
                  </a:moveTo>
                  <a:lnTo>
                    <a:pt x="130807" y="1544092"/>
                  </a:lnTo>
                  <a:cubicBezTo>
                    <a:pt x="58567" y="1544092"/>
                    <a:pt x="0" y="1485525"/>
                    <a:pt x="0" y="1413285"/>
                  </a:cubicBezTo>
                  <a:lnTo>
                    <a:pt x="0" y="130808"/>
                  </a:lnTo>
                  <a:cubicBezTo>
                    <a:pt x="0" y="58567"/>
                    <a:pt x="58567" y="0"/>
                    <a:pt x="130807" y="0"/>
                  </a:cubicBezTo>
                  <a:lnTo>
                    <a:pt x="1770840" y="0"/>
                  </a:lnTo>
                  <a:cubicBezTo>
                    <a:pt x="1843081" y="0"/>
                    <a:pt x="1901648" y="58567"/>
                    <a:pt x="1901648" y="130808"/>
                  </a:cubicBezTo>
                  <a:lnTo>
                    <a:pt x="1901648" y="1413285"/>
                  </a:lnTo>
                  <a:cubicBezTo>
                    <a:pt x="1901648" y="1485449"/>
                    <a:pt x="1843081" y="1544092"/>
                    <a:pt x="1770840" y="1544092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28"/>
            <p:cNvSpPr/>
            <p:nvPr/>
          </p:nvSpPr>
          <p:spPr>
            <a:xfrm>
              <a:off x="7479397" y="507863"/>
              <a:ext cx="275878" cy="490191"/>
            </a:xfrm>
            <a:custGeom>
              <a:rect b="b" l="l" r="r" t="t"/>
              <a:pathLst>
                <a:path extrusionOk="0" h="911475" w="512975">
                  <a:moveTo>
                    <a:pt x="512976" y="0"/>
                  </a:moveTo>
                  <a:cubicBezTo>
                    <a:pt x="229635" y="0"/>
                    <a:pt x="0" y="229635"/>
                    <a:pt x="0" y="512976"/>
                  </a:cubicBezTo>
                  <a:cubicBezTo>
                    <a:pt x="0" y="673864"/>
                    <a:pt x="74064" y="817434"/>
                    <a:pt x="189983" y="911476"/>
                  </a:cubicBezTo>
                  <a:lnTo>
                    <a:pt x="512976" y="512976"/>
                  </a:lnTo>
                  <a:lnTo>
                    <a:pt x="5129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37" name="Google Shape;437;p28"/>
            <p:cNvGrpSpPr/>
            <p:nvPr/>
          </p:nvGrpSpPr>
          <p:grpSpPr>
            <a:xfrm>
              <a:off x="7581570" y="507863"/>
              <a:ext cx="449624" cy="551756"/>
              <a:chOff x="6727477" y="1096947"/>
              <a:chExt cx="836044" cy="1025951"/>
            </a:xfrm>
          </p:grpSpPr>
          <p:sp>
            <p:nvSpPr>
              <p:cNvPr id="438" name="Google Shape;438;p28"/>
              <p:cNvSpPr/>
              <p:nvPr/>
            </p:nvSpPr>
            <p:spPr>
              <a:xfrm>
                <a:off x="7050546" y="1096947"/>
                <a:ext cx="512975" cy="1014176"/>
              </a:xfrm>
              <a:custGeom>
                <a:rect b="b" l="l" r="r" t="t"/>
                <a:pathLst>
                  <a:path extrusionOk="0" h="1014176" w="512975">
                    <a:moveTo>
                      <a:pt x="512976" y="512976"/>
                    </a:moveTo>
                    <a:cubicBezTo>
                      <a:pt x="512976" y="229635"/>
                      <a:pt x="283341" y="0"/>
                      <a:pt x="0" y="0"/>
                    </a:cubicBezTo>
                    <a:lnTo>
                      <a:pt x="0" y="512976"/>
                    </a:lnTo>
                    <a:lnTo>
                      <a:pt x="109538" y="1014177"/>
                    </a:lnTo>
                    <a:cubicBezTo>
                      <a:pt x="340161" y="963966"/>
                      <a:pt x="512976" y="758639"/>
                      <a:pt x="512976" y="51297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9" name="Google Shape;439;p28"/>
              <p:cNvSpPr/>
              <p:nvPr/>
            </p:nvSpPr>
            <p:spPr>
              <a:xfrm>
                <a:off x="6727477" y="1609923"/>
                <a:ext cx="432531" cy="512975"/>
              </a:xfrm>
              <a:custGeom>
                <a:rect b="b" l="l" r="r" t="t"/>
                <a:pathLst>
                  <a:path extrusionOk="0" h="512975" w="432531">
                    <a:moveTo>
                      <a:pt x="0" y="398500"/>
                    </a:moveTo>
                    <a:cubicBezTo>
                      <a:pt x="88192" y="470057"/>
                      <a:pt x="200617" y="512976"/>
                      <a:pt x="322993" y="512976"/>
                    </a:cubicBezTo>
                    <a:cubicBezTo>
                      <a:pt x="360594" y="512976"/>
                      <a:pt x="397208" y="508874"/>
                      <a:pt x="432531" y="501201"/>
                    </a:cubicBezTo>
                    <a:lnTo>
                      <a:pt x="322993" y="0"/>
                    </a:lnTo>
                    <a:lnTo>
                      <a:pt x="0" y="39850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40" name="Google Shape;440;p28"/>
            <p:cNvSpPr/>
            <p:nvPr/>
          </p:nvSpPr>
          <p:spPr>
            <a:xfrm>
              <a:off x="7755275" y="507863"/>
              <a:ext cx="222402" cy="439126"/>
            </a:xfrm>
            <a:custGeom>
              <a:rect b="b" l="l" r="r" t="t"/>
              <a:pathLst>
                <a:path extrusionOk="0" h="816522" w="413540">
                  <a:moveTo>
                    <a:pt x="0" y="0"/>
                  </a:moveTo>
                  <a:lnTo>
                    <a:pt x="0" y="512976"/>
                  </a:lnTo>
                  <a:lnTo>
                    <a:pt x="413541" y="816522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1" name="Google Shape;441;p28"/>
            <p:cNvSpPr/>
            <p:nvPr/>
          </p:nvSpPr>
          <p:spPr>
            <a:xfrm>
              <a:off x="7918481" y="577354"/>
              <a:ext cx="207735" cy="40730"/>
            </a:xfrm>
            <a:custGeom>
              <a:rect b="b" l="l" r="r" t="t"/>
              <a:pathLst>
                <a:path extrusionOk="0" h="75734" w="386269">
                  <a:moveTo>
                    <a:pt x="0" y="0"/>
                  </a:moveTo>
                  <a:lnTo>
                    <a:pt x="386270" y="0"/>
                  </a:lnTo>
                  <a:lnTo>
                    <a:pt x="386270" y="75735"/>
                  </a:lnTo>
                  <a:lnTo>
                    <a:pt x="0" y="75735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28"/>
            <p:cNvSpPr/>
            <p:nvPr/>
          </p:nvSpPr>
          <p:spPr>
            <a:xfrm>
              <a:off x="7986379" y="855683"/>
              <a:ext cx="207735" cy="40730"/>
            </a:xfrm>
            <a:custGeom>
              <a:rect b="b" l="l" r="r" t="t"/>
              <a:pathLst>
                <a:path extrusionOk="0" h="75734" w="386269">
                  <a:moveTo>
                    <a:pt x="0" y="0"/>
                  </a:moveTo>
                  <a:lnTo>
                    <a:pt x="386270" y="0"/>
                  </a:lnTo>
                  <a:lnTo>
                    <a:pt x="386270" y="75735"/>
                  </a:lnTo>
                  <a:lnTo>
                    <a:pt x="0" y="75735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28"/>
            <p:cNvSpPr/>
            <p:nvPr/>
          </p:nvSpPr>
          <p:spPr>
            <a:xfrm>
              <a:off x="8078706" y="664248"/>
              <a:ext cx="133057" cy="4085"/>
            </a:xfrm>
            <a:custGeom>
              <a:rect b="b" l="l" r="r" t="t"/>
              <a:pathLst>
                <a:path extrusionOk="0" h="7596" w="247410">
                  <a:moveTo>
                    <a:pt x="0" y="0"/>
                  </a:moveTo>
                  <a:lnTo>
                    <a:pt x="24741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28"/>
            <p:cNvSpPr/>
            <p:nvPr/>
          </p:nvSpPr>
          <p:spPr>
            <a:xfrm>
              <a:off x="8078706" y="691415"/>
              <a:ext cx="133057" cy="4085"/>
            </a:xfrm>
            <a:custGeom>
              <a:rect b="b" l="l" r="r" t="t"/>
              <a:pathLst>
                <a:path extrusionOk="0" h="7596" w="247410">
                  <a:moveTo>
                    <a:pt x="0" y="0"/>
                  </a:moveTo>
                  <a:lnTo>
                    <a:pt x="24741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28"/>
            <p:cNvSpPr/>
            <p:nvPr/>
          </p:nvSpPr>
          <p:spPr>
            <a:xfrm>
              <a:off x="8078706" y="718541"/>
              <a:ext cx="133057" cy="4085"/>
            </a:xfrm>
            <a:custGeom>
              <a:rect b="b" l="l" r="r" t="t"/>
              <a:pathLst>
                <a:path extrusionOk="0" h="7596" w="247410">
                  <a:moveTo>
                    <a:pt x="0" y="0"/>
                  </a:moveTo>
                  <a:lnTo>
                    <a:pt x="24741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Google Shape;446;p28"/>
            <p:cNvSpPr/>
            <p:nvPr/>
          </p:nvSpPr>
          <p:spPr>
            <a:xfrm>
              <a:off x="8078706" y="946989"/>
              <a:ext cx="133057" cy="4085"/>
            </a:xfrm>
            <a:custGeom>
              <a:rect b="b" l="l" r="r" t="t"/>
              <a:pathLst>
                <a:path extrusionOk="0" h="7596" w="247410">
                  <a:moveTo>
                    <a:pt x="0" y="0"/>
                  </a:moveTo>
                  <a:lnTo>
                    <a:pt x="24741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28"/>
            <p:cNvSpPr/>
            <p:nvPr/>
          </p:nvSpPr>
          <p:spPr>
            <a:xfrm>
              <a:off x="8078706" y="974156"/>
              <a:ext cx="133057" cy="4085"/>
            </a:xfrm>
            <a:custGeom>
              <a:rect b="b" l="l" r="r" t="t"/>
              <a:pathLst>
                <a:path extrusionOk="0" h="7596" w="247410">
                  <a:moveTo>
                    <a:pt x="0" y="0"/>
                  </a:moveTo>
                  <a:lnTo>
                    <a:pt x="24741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8" name="Google Shape;448;p28"/>
            <p:cNvSpPr/>
            <p:nvPr/>
          </p:nvSpPr>
          <p:spPr>
            <a:xfrm>
              <a:off x="8078706" y="1001323"/>
              <a:ext cx="133057" cy="4085"/>
            </a:xfrm>
            <a:custGeom>
              <a:rect b="b" l="l" r="r" t="t"/>
              <a:pathLst>
                <a:path extrusionOk="0" h="7596" w="247410">
                  <a:moveTo>
                    <a:pt x="0" y="0"/>
                  </a:moveTo>
                  <a:lnTo>
                    <a:pt x="247410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49" name="Google Shape;449;p28"/>
          <p:cNvGrpSpPr/>
          <p:nvPr/>
        </p:nvGrpSpPr>
        <p:grpSpPr>
          <a:xfrm>
            <a:off x="-215300" y="3851305"/>
            <a:ext cx="1694813" cy="830678"/>
            <a:chOff x="-215300" y="3851305"/>
            <a:chExt cx="1694813" cy="830678"/>
          </a:xfrm>
        </p:grpSpPr>
        <p:sp>
          <p:nvSpPr>
            <p:cNvPr id="450" name="Google Shape;450;p28"/>
            <p:cNvSpPr/>
            <p:nvPr/>
          </p:nvSpPr>
          <p:spPr>
            <a:xfrm>
              <a:off x="861887" y="3947362"/>
              <a:ext cx="215268" cy="42207"/>
            </a:xfrm>
            <a:custGeom>
              <a:rect b="b" l="l" r="r" t="t"/>
              <a:pathLst>
                <a:path extrusionOk="0" h="75734" w="386269">
                  <a:moveTo>
                    <a:pt x="0" y="0"/>
                  </a:moveTo>
                  <a:lnTo>
                    <a:pt x="386270" y="0"/>
                  </a:lnTo>
                  <a:lnTo>
                    <a:pt x="386270" y="75735"/>
                  </a:lnTo>
                  <a:lnTo>
                    <a:pt x="0" y="75735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51" name="Google Shape;451;p28"/>
            <p:cNvGrpSpPr/>
            <p:nvPr/>
          </p:nvGrpSpPr>
          <p:grpSpPr>
            <a:xfrm>
              <a:off x="861887" y="4031521"/>
              <a:ext cx="137882" cy="60495"/>
              <a:chOff x="1949580" y="3551527"/>
              <a:chExt cx="247410" cy="108551"/>
            </a:xfrm>
          </p:grpSpPr>
          <p:sp>
            <p:nvSpPr>
              <p:cNvPr id="452" name="Google Shape;452;p28"/>
              <p:cNvSpPr/>
              <p:nvPr/>
            </p:nvSpPr>
            <p:spPr>
              <a:xfrm>
                <a:off x="1949580" y="3551527"/>
                <a:ext cx="247410" cy="7596"/>
              </a:xfrm>
              <a:custGeom>
                <a:rect b="b" l="l" r="r" t="t"/>
                <a:pathLst>
                  <a:path extrusionOk="0" h="7596" w="247410">
                    <a:moveTo>
                      <a:pt x="0" y="0"/>
                    </a:moveTo>
                    <a:lnTo>
                      <a:pt x="247410" y="0"/>
                    </a:lnTo>
                  </a:path>
                </a:pathLst>
              </a:cu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3" name="Google Shape;453;p28"/>
              <p:cNvSpPr/>
              <p:nvPr/>
            </p:nvSpPr>
            <p:spPr>
              <a:xfrm>
                <a:off x="1949580" y="3601966"/>
                <a:ext cx="247410" cy="7596"/>
              </a:xfrm>
              <a:custGeom>
                <a:rect b="b" l="l" r="r" t="t"/>
                <a:pathLst>
                  <a:path extrusionOk="0" h="7596" w="247410">
                    <a:moveTo>
                      <a:pt x="0" y="0"/>
                    </a:moveTo>
                    <a:lnTo>
                      <a:pt x="247410" y="0"/>
                    </a:lnTo>
                  </a:path>
                </a:pathLst>
              </a:cu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4" name="Google Shape;454;p28"/>
              <p:cNvSpPr/>
              <p:nvPr/>
            </p:nvSpPr>
            <p:spPr>
              <a:xfrm>
                <a:off x="1949580" y="3652482"/>
                <a:ext cx="247410" cy="7596"/>
              </a:xfrm>
              <a:custGeom>
                <a:rect b="b" l="l" r="r" t="t"/>
                <a:pathLst>
                  <a:path extrusionOk="0" h="7596" w="247410">
                    <a:moveTo>
                      <a:pt x="0" y="0"/>
                    </a:moveTo>
                    <a:lnTo>
                      <a:pt x="247410" y="0"/>
                    </a:lnTo>
                  </a:path>
                </a:pathLst>
              </a:cu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55" name="Google Shape;455;p28"/>
            <p:cNvSpPr/>
            <p:nvPr/>
          </p:nvSpPr>
          <p:spPr>
            <a:xfrm>
              <a:off x="-85801" y="4070172"/>
              <a:ext cx="105708" cy="611514"/>
            </a:xfrm>
            <a:custGeom>
              <a:rect b="b" l="l" r="r" t="t"/>
              <a:pathLst>
                <a:path extrusionOk="0" h="1097280" w="189678">
                  <a:moveTo>
                    <a:pt x="0" y="0"/>
                  </a:moveTo>
                  <a:lnTo>
                    <a:pt x="189679" y="0"/>
                  </a:lnTo>
                  <a:lnTo>
                    <a:pt x="189679" y="1097280"/>
                  </a:lnTo>
                  <a:lnTo>
                    <a:pt x="0" y="1097280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6" name="Google Shape;456;p28"/>
            <p:cNvSpPr/>
            <p:nvPr/>
          </p:nvSpPr>
          <p:spPr>
            <a:xfrm>
              <a:off x="104109" y="4375950"/>
              <a:ext cx="105745" cy="305846"/>
            </a:xfrm>
            <a:custGeom>
              <a:rect b="b" l="l" r="r" t="t"/>
              <a:pathLst>
                <a:path extrusionOk="0" h="548602" w="189678">
                  <a:moveTo>
                    <a:pt x="0" y="0"/>
                  </a:moveTo>
                  <a:lnTo>
                    <a:pt x="189679" y="0"/>
                  </a:lnTo>
                  <a:lnTo>
                    <a:pt x="189679" y="548602"/>
                  </a:lnTo>
                  <a:lnTo>
                    <a:pt x="0" y="548602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7" name="Google Shape;457;p28"/>
            <p:cNvSpPr/>
            <p:nvPr/>
          </p:nvSpPr>
          <p:spPr>
            <a:xfrm>
              <a:off x="294020" y="4210340"/>
              <a:ext cx="105708" cy="471388"/>
            </a:xfrm>
            <a:custGeom>
              <a:rect b="b" l="l" r="r" t="t"/>
              <a:pathLst>
                <a:path extrusionOk="0" h="845843" w="189678">
                  <a:moveTo>
                    <a:pt x="0" y="0"/>
                  </a:moveTo>
                  <a:lnTo>
                    <a:pt x="189679" y="0"/>
                  </a:lnTo>
                  <a:lnTo>
                    <a:pt x="189679" y="845844"/>
                  </a:lnTo>
                  <a:lnTo>
                    <a:pt x="0" y="845844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8" name="Google Shape;458;p28"/>
            <p:cNvSpPr/>
            <p:nvPr/>
          </p:nvSpPr>
          <p:spPr>
            <a:xfrm>
              <a:off x="483972" y="4070172"/>
              <a:ext cx="105708" cy="611514"/>
            </a:xfrm>
            <a:custGeom>
              <a:rect b="b" l="l" r="r" t="t"/>
              <a:pathLst>
                <a:path extrusionOk="0" h="1097280" w="189678">
                  <a:moveTo>
                    <a:pt x="0" y="0"/>
                  </a:moveTo>
                  <a:lnTo>
                    <a:pt x="189679" y="0"/>
                  </a:lnTo>
                  <a:lnTo>
                    <a:pt x="189679" y="1097280"/>
                  </a:lnTo>
                  <a:lnTo>
                    <a:pt x="0" y="1097280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28"/>
            <p:cNvSpPr/>
            <p:nvPr/>
          </p:nvSpPr>
          <p:spPr>
            <a:xfrm>
              <a:off x="673882" y="4070172"/>
              <a:ext cx="105745" cy="611734"/>
            </a:xfrm>
            <a:custGeom>
              <a:rect b="b" l="l" r="r" t="t"/>
              <a:pathLst>
                <a:path extrusionOk="0" h="1097280" w="189678">
                  <a:moveTo>
                    <a:pt x="0" y="0"/>
                  </a:moveTo>
                  <a:lnTo>
                    <a:pt x="189679" y="0"/>
                  </a:lnTo>
                  <a:lnTo>
                    <a:pt x="189679" y="1097280"/>
                  </a:lnTo>
                  <a:lnTo>
                    <a:pt x="0" y="109728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0" name="Google Shape;460;p28"/>
            <p:cNvSpPr/>
            <p:nvPr/>
          </p:nvSpPr>
          <p:spPr>
            <a:xfrm>
              <a:off x="863835" y="4347926"/>
              <a:ext cx="105745" cy="333923"/>
            </a:xfrm>
            <a:custGeom>
              <a:rect b="b" l="l" r="r" t="t"/>
              <a:pathLst>
                <a:path extrusionOk="0" h="598965" w="189678">
                  <a:moveTo>
                    <a:pt x="0" y="0"/>
                  </a:moveTo>
                  <a:lnTo>
                    <a:pt x="189679" y="0"/>
                  </a:lnTo>
                  <a:lnTo>
                    <a:pt x="189679" y="598965"/>
                  </a:lnTo>
                  <a:lnTo>
                    <a:pt x="0" y="59896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1" name="Google Shape;461;p28"/>
            <p:cNvSpPr/>
            <p:nvPr/>
          </p:nvSpPr>
          <p:spPr>
            <a:xfrm>
              <a:off x="1053745" y="4472133"/>
              <a:ext cx="105708" cy="209553"/>
            </a:xfrm>
            <a:custGeom>
              <a:rect b="b" l="l" r="r" t="t"/>
              <a:pathLst>
                <a:path extrusionOk="0" h="376014" w="189678">
                  <a:moveTo>
                    <a:pt x="0" y="0"/>
                  </a:moveTo>
                  <a:lnTo>
                    <a:pt x="189679" y="0"/>
                  </a:lnTo>
                  <a:lnTo>
                    <a:pt x="189679" y="376015"/>
                  </a:lnTo>
                  <a:lnTo>
                    <a:pt x="0" y="376015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2" name="Google Shape;462;p28"/>
            <p:cNvSpPr/>
            <p:nvPr/>
          </p:nvSpPr>
          <p:spPr>
            <a:xfrm>
              <a:off x="1243698" y="4070172"/>
              <a:ext cx="105708" cy="611514"/>
            </a:xfrm>
            <a:custGeom>
              <a:rect b="b" l="l" r="r" t="t"/>
              <a:pathLst>
                <a:path extrusionOk="0" h="1097280" w="189678">
                  <a:moveTo>
                    <a:pt x="0" y="0"/>
                  </a:moveTo>
                  <a:lnTo>
                    <a:pt x="189679" y="0"/>
                  </a:lnTo>
                  <a:lnTo>
                    <a:pt x="189679" y="1097280"/>
                  </a:lnTo>
                  <a:lnTo>
                    <a:pt x="0" y="1097280"/>
                  </a:ln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3" name="Google Shape;463;p28"/>
            <p:cNvSpPr/>
            <p:nvPr/>
          </p:nvSpPr>
          <p:spPr>
            <a:xfrm>
              <a:off x="-32968" y="4087783"/>
              <a:ext cx="1329498" cy="420165"/>
            </a:xfrm>
            <a:custGeom>
              <a:rect b="b" l="l" r="r" t="t"/>
              <a:pathLst>
                <a:path extrusionOk="0" h="753929" w="2385606">
                  <a:moveTo>
                    <a:pt x="0" y="0"/>
                  </a:moveTo>
                  <a:lnTo>
                    <a:pt x="340844" y="555135"/>
                  </a:lnTo>
                  <a:lnTo>
                    <a:pt x="681613" y="262147"/>
                  </a:lnTo>
                  <a:lnTo>
                    <a:pt x="1022381" y="0"/>
                  </a:lnTo>
                  <a:lnTo>
                    <a:pt x="1363225" y="0"/>
                  </a:lnTo>
                  <a:lnTo>
                    <a:pt x="1703993" y="517077"/>
                  </a:lnTo>
                  <a:lnTo>
                    <a:pt x="2044838" y="753929"/>
                  </a:lnTo>
                  <a:lnTo>
                    <a:pt x="2385606" y="0"/>
                  </a:ln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4" name="Google Shape;464;p28"/>
            <p:cNvSpPr/>
            <p:nvPr/>
          </p:nvSpPr>
          <p:spPr>
            <a:xfrm>
              <a:off x="-61417" y="4059335"/>
              <a:ext cx="56896" cy="56896"/>
            </a:xfrm>
            <a:custGeom>
              <a:rect b="b" l="l" r="r" t="t"/>
              <a:pathLst>
                <a:path extrusionOk="0" h="102093" w="102093">
                  <a:moveTo>
                    <a:pt x="102094" y="51047"/>
                  </a:moveTo>
                  <a:cubicBezTo>
                    <a:pt x="102094" y="79239"/>
                    <a:pt x="79239" y="102094"/>
                    <a:pt x="51047" y="102094"/>
                  </a:cubicBezTo>
                  <a:cubicBezTo>
                    <a:pt x="22854" y="102094"/>
                    <a:pt x="0" y="79239"/>
                    <a:pt x="0" y="51047"/>
                  </a:cubicBezTo>
                  <a:cubicBezTo>
                    <a:pt x="0" y="22854"/>
                    <a:pt x="22854" y="0"/>
                    <a:pt x="51047" y="0"/>
                  </a:cubicBezTo>
                  <a:cubicBezTo>
                    <a:pt x="79239" y="0"/>
                    <a:pt x="102094" y="22854"/>
                    <a:pt x="102094" y="510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28"/>
            <p:cNvSpPr/>
            <p:nvPr/>
          </p:nvSpPr>
          <p:spPr>
            <a:xfrm>
              <a:off x="128536" y="4354614"/>
              <a:ext cx="56896" cy="56896"/>
            </a:xfrm>
            <a:custGeom>
              <a:rect b="b" l="l" r="r" t="t"/>
              <a:pathLst>
                <a:path extrusionOk="0" h="102093" w="102093">
                  <a:moveTo>
                    <a:pt x="102094" y="51047"/>
                  </a:moveTo>
                  <a:cubicBezTo>
                    <a:pt x="102094" y="79239"/>
                    <a:pt x="79239" y="102094"/>
                    <a:pt x="51047" y="102094"/>
                  </a:cubicBezTo>
                  <a:cubicBezTo>
                    <a:pt x="22854" y="102094"/>
                    <a:pt x="0" y="79239"/>
                    <a:pt x="0" y="51047"/>
                  </a:cubicBezTo>
                  <a:cubicBezTo>
                    <a:pt x="0" y="22854"/>
                    <a:pt x="22854" y="0"/>
                    <a:pt x="51047" y="0"/>
                  </a:cubicBezTo>
                  <a:cubicBezTo>
                    <a:pt x="79239" y="0"/>
                    <a:pt x="102094" y="22854"/>
                    <a:pt x="102094" y="510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6" name="Google Shape;466;p28"/>
            <p:cNvSpPr/>
            <p:nvPr/>
          </p:nvSpPr>
          <p:spPr>
            <a:xfrm>
              <a:off x="318446" y="4189385"/>
              <a:ext cx="56896" cy="56896"/>
            </a:xfrm>
            <a:custGeom>
              <a:rect b="b" l="l" r="r" t="t"/>
              <a:pathLst>
                <a:path extrusionOk="0" h="102093" w="102093">
                  <a:moveTo>
                    <a:pt x="102094" y="51047"/>
                  </a:moveTo>
                  <a:cubicBezTo>
                    <a:pt x="102094" y="79239"/>
                    <a:pt x="79239" y="102094"/>
                    <a:pt x="51047" y="102094"/>
                  </a:cubicBezTo>
                  <a:cubicBezTo>
                    <a:pt x="22854" y="102094"/>
                    <a:pt x="0" y="79239"/>
                    <a:pt x="0" y="51047"/>
                  </a:cubicBezTo>
                  <a:cubicBezTo>
                    <a:pt x="0" y="22854"/>
                    <a:pt x="22854" y="0"/>
                    <a:pt x="51047" y="0"/>
                  </a:cubicBezTo>
                  <a:cubicBezTo>
                    <a:pt x="79239" y="0"/>
                    <a:pt x="102094" y="22854"/>
                    <a:pt x="102094" y="510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7" name="Google Shape;467;p28"/>
            <p:cNvSpPr/>
            <p:nvPr/>
          </p:nvSpPr>
          <p:spPr>
            <a:xfrm>
              <a:off x="508356" y="4059335"/>
              <a:ext cx="56896" cy="56896"/>
            </a:xfrm>
            <a:custGeom>
              <a:rect b="b" l="l" r="r" t="t"/>
              <a:pathLst>
                <a:path extrusionOk="0" h="102093" w="102093">
                  <a:moveTo>
                    <a:pt x="102094" y="51047"/>
                  </a:moveTo>
                  <a:cubicBezTo>
                    <a:pt x="102094" y="79239"/>
                    <a:pt x="79239" y="102094"/>
                    <a:pt x="51047" y="102094"/>
                  </a:cubicBezTo>
                  <a:cubicBezTo>
                    <a:pt x="22855" y="102094"/>
                    <a:pt x="0" y="79239"/>
                    <a:pt x="0" y="51047"/>
                  </a:cubicBezTo>
                  <a:cubicBezTo>
                    <a:pt x="0" y="22854"/>
                    <a:pt x="22855" y="0"/>
                    <a:pt x="51047" y="0"/>
                  </a:cubicBezTo>
                  <a:cubicBezTo>
                    <a:pt x="79239" y="0"/>
                    <a:pt x="102094" y="22854"/>
                    <a:pt x="102094" y="510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8" name="Google Shape;468;p28"/>
            <p:cNvSpPr/>
            <p:nvPr/>
          </p:nvSpPr>
          <p:spPr>
            <a:xfrm>
              <a:off x="698309" y="4059335"/>
              <a:ext cx="56896" cy="56896"/>
            </a:xfrm>
            <a:custGeom>
              <a:rect b="b" l="l" r="r" t="t"/>
              <a:pathLst>
                <a:path extrusionOk="0" h="102093" w="102093">
                  <a:moveTo>
                    <a:pt x="102094" y="51047"/>
                  </a:moveTo>
                  <a:cubicBezTo>
                    <a:pt x="102094" y="79239"/>
                    <a:pt x="79239" y="102094"/>
                    <a:pt x="51047" y="102094"/>
                  </a:cubicBezTo>
                  <a:cubicBezTo>
                    <a:pt x="22854" y="102094"/>
                    <a:pt x="0" y="79239"/>
                    <a:pt x="0" y="51047"/>
                  </a:cubicBezTo>
                  <a:cubicBezTo>
                    <a:pt x="0" y="22854"/>
                    <a:pt x="22854" y="0"/>
                    <a:pt x="51047" y="0"/>
                  </a:cubicBezTo>
                  <a:cubicBezTo>
                    <a:pt x="79239" y="0"/>
                    <a:pt x="102094" y="22854"/>
                    <a:pt x="102094" y="510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9" name="Google Shape;469;p28"/>
            <p:cNvSpPr/>
            <p:nvPr/>
          </p:nvSpPr>
          <p:spPr>
            <a:xfrm>
              <a:off x="893172" y="4336368"/>
              <a:ext cx="56896" cy="56896"/>
            </a:xfrm>
            <a:custGeom>
              <a:rect b="b" l="l" r="r" t="t"/>
              <a:pathLst>
                <a:path extrusionOk="0" h="102093" w="102093">
                  <a:moveTo>
                    <a:pt x="102094" y="51047"/>
                  </a:moveTo>
                  <a:cubicBezTo>
                    <a:pt x="102094" y="79239"/>
                    <a:pt x="79239" y="102094"/>
                    <a:pt x="51047" y="102094"/>
                  </a:cubicBezTo>
                  <a:cubicBezTo>
                    <a:pt x="22854" y="102094"/>
                    <a:pt x="0" y="79239"/>
                    <a:pt x="0" y="51047"/>
                  </a:cubicBezTo>
                  <a:cubicBezTo>
                    <a:pt x="0" y="22854"/>
                    <a:pt x="22854" y="0"/>
                    <a:pt x="51047" y="0"/>
                  </a:cubicBezTo>
                  <a:cubicBezTo>
                    <a:pt x="79239" y="0"/>
                    <a:pt x="102094" y="22854"/>
                    <a:pt x="102094" y="510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0" name="Google Shape;470;p28"/>
            <p:cNvSpPr/>
            <p:nvPr/>
          </p:nvSpPr>
          <p:spPr>
            <a:xfrm>
              <a:off x="1078172" y="4457909"/>
              <a:ext cx="56896" cy="56896"/>
            </a:xfrm>
            <a:custGeom>
              <a:rect b="b" l="l" r="r" t="t"/>
              <a:pathLst>
                <a:path extrusionOk="0" h="102093" w="102093">
                  <a:moveTo>
                    <a:pt x="102094" y="51047"/>
                  </a:moveTo>
                  <a:cubicBezTo>
                    <a:pt x="102094" y="79239"/>
                    <a:pt x="79239" y="102094"/>
                    <a:pt x="51047" y="102094"/>
                  </a:cubicBezTo>
                  <a:cubicBezTo>
                    <a:pt x="22854" y="102094"/>
                    <a:pt x="0" y="79239"/>
                    <a:pt x="0" y="51047"/>
                  </a:cubicBezTo>
                  <a:cubicBezTo>
                    <a:pt x="0" y="22854"/>
                    <a:pt x="22854" y="0"/>
                    <a:pt x="51047" y="0"/>
                  </a:cubicBezTo>
                  <a:cubicBezTo>
                    <a:pt x="79239" y="0"/>
                    <a:pt x="102094" y="22854"/>
                    <a:pt x="102094" y="510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28"/>
            <p:cNvSpPr/>
            <p:nvPr/>
          </p:nvSpPr>
          <p:spPr>
            <a:xfrm>
              <a:off x="1268082" y="4046253"/>
              <a:ext cx="56896" cy="56896"/>
            </a:xfrm>
            <a:custGeom>
              <a:rect b="b" l="l" r="r" t="t"/>
              <a:pathLst>
                <a:path extrusionOk="0" h="102093" w="102093">
                  <a:moveTo>
                    <a:pt x="102094" y="51047"/>
                  </a:moveTo>
                  <a:cubicBezTo>
                    <a:pt x="102094" y="79239"/>
                    <a:pt x="79239" y="102094"/>
                    <a:pt x="51047" y="102094"/>
                  </a:cubicBezTo>
                  <a:cubicBezTo>
                    <a:pt x="22854" y="102094"/>
                    <a:pt x="0" y="79239"/>
                    <a:pt x="0" y="51047"/>
                  </a:cubicBezTo>
                  <a:cubicBezTo>
                    <a:pt x="0" y="22854"/>
                    <a:pt x="22854" y="0"/>
                    <a:pt x="51047" y="0"/>
                  </a:cubicBezTo>
                  <a:cubicBezTo>
                    <a:pt x="79239" y="0"/>
                    <a:pt x="102094" y="22854"/>
                    <a:pt x="102094" y="510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2" name="Google Shape;472;p28"/>
            <p:cNvSpPr/>
            <p:nvPr/>
          </p:nvSpPr>
          <p:spPr>
            <a:xfrm>
              <a:off x="-215300" y="3851305"/>
              <a:ext cx="1694813" cy="830678"/>
            </a:xfrm>
            <a:custGeom>
              <a:rect b="b" l="l" r="r" t="t"/>
              <a:pathLst>
                <a:path extrusionOk="0" h="1490006" w="3040023">
                  <a:moveTo>
                    <a:pt x="2916053" y="1490007"/>
                  </a:moveTo>
                  <a:lnTo>
                    <a:pt x="123971" y="1490007"/>
                  </a:lnTo>
                  <a:cubicBezTo>
                    <a:pt x="55529" y="1490007"/>
                    <a:pt x="0" y="1434478"/>
                    <a:pt x="0" y="1366036"/>
                  </a:cubicBezTo>
                  <a:lnTo>
                    <a:pt x="0" y="123971"/>
                  </a:lnTo>
                  <a:cubicBezTo>
                    <a:pt x="0" y="55529"/>
                    <a:pt x="55529" y="0"/>
                    <a:pt x="123971" y="0"/>
                  </a:cubicBezTo>
                  <a:lnTo>
                    <a:pt x="2916053" y="0"/>
                  </a:lnTo>
                  <a:cubicBezTo>
                    <a:pt x="2984495" y="0"/>
                    <a:pt x="3040024" y="55529"/>
                    <a:pt x="3040024" y="123971"/>
                  </a:cubicBezTo>
                  <a:lnTo>
                    <a:pt x="3040024" y="1366036"/>
                  </a:lnTo>
                  <a:cubicBezTo>
                    <a:pt x="3040024" y="1434554"/>
                    <a:pt x="2984495" y="1490007"/>
                    <a:pt x="2916053" y="1490007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7" name="Google Shape;477;p29"/>
          <p:cNvGraphicFramePr/>
          <p:nvPr/>
        </p:nvGraphicFramePr>
        <p:xfrm>
          <a:off x="1053275" y="463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{F70D4F36-B40D-4470-96DB-6465177FA98D}</a:tableStyleId>
              </a:tblPr>
              <a:tblGrid>
                <a:gridCol w="2496900"/>
                <a:gridCol w="1437325"/>
              </a:tblGrid>
              <a:tr h="229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lrn_type by EOC score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Coefficients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3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association</a:t>
                      </a:r>
                      <a:endParaRPr b="1"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0.8784318</a:t>
                      </a:r>
                      <a:endParaRPr b="1"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3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choicematrix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0.492978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3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clozeassociation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0.6435387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9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formulaV2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0.4004265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0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imageclozeassociation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0.4086369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9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mcq</a:t>
                      </a:r>
                      <a:endParaRPr b="1"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0.9638452</a:t>
                      </a:r>
                      <a:endParaRPr b="1"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9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other</a:t>
                      </a:r>
                      <a:endParaRPr b="1"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0.8825442</a:t>
                      </a:r>
                      <a:endParaRPr b="1"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9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plaintext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0.1851368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9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shorttext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0.6116212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229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sortlist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0.4556005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478" name="Google Shape;478;p29"/>
          <p:cNvSpPr txBox="1"/>
          <p:nvPr/>
        </p:nvSpPr>
        <p:spPr>
          <a:xfrm>
            <a:off x="1088849" y="23800"/>
            <a:ext cx="38631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rPr>
              <a:t>Correlation Coefficients </a:t>
            </a:r>
            <a:endParaRPr sz="2600">
              <a:solidFill>
                <a:schemeClr val="dk1"/>
              </a:solidFill>
              <a:latin typeface="Passion One"/>
              <a:ea typeface="Passion One"/>
              <a:cs typeface="Passion One"/>
              <a:sym typeface="Passion One"/>
            </a:endParaRPr>
          </a:p>
        </p:txBody>
      </p:sp>
      <p:sp>
        <p:nvSpPr>
          <p:cNvPr id="479" name="Google Shape;479;p29"/>
          <p:cNvSpPr txBox="1"/>
          <p:nvPr/>
        </p:nvSpPr>
        <p:spPr>
          <a:xfrm>
            <a:off x="5295225" y="23800"/>
            <a:ext cx="2473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rPr>
              <a:t>Linear Models</a:t>
            </a:r>
            <a:endParaRPr sz="2600">
              <a:solidFill>
                <a:schemeClr val="dk1"/>
              </a:solidFill>
              <a:latin typeface="Passion One"/>
              <a:ea typeface="Passion One"/>
              <a:cs typeface="Passion One"/>
              <a:sym typeface="Passion One"/>
            </a:endParaRPr>
          </a:p>
        </p:txBody>
      </p:sp>
      <p:graphicFrame>
        <p:nvGraphicFramePr>
          <p:cNvPr id="480" name="Google Shape;480;p29"/>
          <p:cNvGraphicFramePr/>
          <p:nvPr/>
        </p:nvGraphicFramePr>
        <p:xfrm>
          <a:off x="5198488" y="4632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{F70D4F36-B40D-4470-96DB-6465177FA98D}</a:tableStyleId>
              </a:tblPr>
              <a:tblGrid>
                <a:gridCol w="1333325"/>
                <a:gridCol w="1333325"/>
              </a:tblGrid>
              <a:tr h="411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p-value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R^2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&lt;2e-16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0.7097</a:t>
                      </a:r>
                      <a:endParaRPr b="1"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>
                          <a:solidFill>
                            <a:schemeClr val="hlink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&lt;2e-16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0.2266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>
                          <a:solidFill>
                            <a:schemeClr val="hlink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&lt;2e-16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0.3553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>
                          <a:solidFill>
                            <a:schemeClr val="hlink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&lt;2e-16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0.1712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>
                          <a:solidFill>
                            <a:schemeClr val="hlink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&lt;2e-16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0.1849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>
                          <a:solidFill>
                            <a:schemeClr val="hlink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&lt;2e-16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0.838</a:t>
                      </a:r>
                      <a:endParaRPr b="1"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>
                          <a:solidFill>
                            <a:schemeClr val="hlink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&lt;2e-16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0.759</a:t>
                      </a:r>
                      <a:endParaRPr b="1"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0.14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0.0015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>
                          <a:solidFill>
                            <a:schemeClr val="hlink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&lt;2e-16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0.3553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>
                          <a:solidFill>
                            <a:schemeClr val="hlink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&lt;2e-16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0.2105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30"/>
          <p:cNvSpPr txBox="1"/>
          <p:nvPr/>
        </p:nvSpPr>
        <p:spPr>
          <a:xfrm>
            <a:off x="197025" y="0"/>
            <a:ext cx="76611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Formative Question Types with Strong C</a:t>
            </a:r>
            <a:r>
              <a:rPr b="1" lang="en" sz="26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orrelation</a:t>
            </a:r>
            <a:r>
              <a:rPr b="1" lang="en" sz="26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 C</a:t>
            </a:r>
            <a:r>
              <a:rPr b="1" lang="en" sz="26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oefficients</a:t>
            </a:r>
            <a:r>
              <a:rPr b="1" lang="en" sz="26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 and R^2</a:t>
            </a:r>
            <a:endParaRPr sz="26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pic>
        <p:nvPicPr>
          <p:cNvPr id="486" name="Google Shape;486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67348" y="2830925"/>
            <a:ext cx="2963427" cy="231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7" name="Google Shape;487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40175" y="539487"/>
            <a:ext cx="2936325" cy="2291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488" name="Google Shape;488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7025" y="985200"/>
            <a:ext cx="5042243" cy="3934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31"/>
          <p:cNvSpPr txBox="1"/>
          <p:nvPr/>
        </p:nvSpPr>
        <p:spPr>
          <a:xfrm>
            <a:off x="165325" y="105825"/>
            <a:ext cx="84468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b="1" lang="en" sz="26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Formative Question Types with Weak Correlation Coefficients and R^2</a:t>
            </a:r>
            <a:endParaRPr sz="26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pic>
        <p:nvPicPr>
          <p:cNvPr id="494" name="Google Shape;494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85603" y="1091025"/>
            <a:ext cx="6225550" cy="3991050"/>
          </a:xfrm>
          <a:prstGeom prst="rect">
            <a:avLst/>
          </a:prstGeom>
          <a:noFill/>
          <a:ln>
            <a:noFill/>
          </a:ln>
        </p:spPr>
      </p:pic>
      <p:sp>
        <p:nvSpPr>
          <p:cNvPr id="495" name="Google Shape;495;p31"/>
          <p:cNvSpPr txBox="1"/>
          <p:nvPr/>
        </p:nvSpPr>
        <p:spPr>
          <a:xfrm>
            <a:off x="276175" y="2460600"/>
            <a:ext cx="210510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b="1" lang="en" sz="26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Do we have a </a:t>
            </a:r>
            <a:r>
              <a:rPr b="1" lang="en" sz="26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grading problem?</a:t>
            </a:r>
            <a:endParaRPr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ata Analysis and Statistics - 4th grade by Slidesgo">
  <a:themeElements>
    <a:clrScheme name="Simple Light">
      <a:dk1>
        <a:srgbClr val="17175A"/>
      </a:dk1>
      <a:lt1>
        <a:srgbClr val="FFFFFF"/>
      </a:lt1>
      <a:dk2>
        <a:srgbClr val="F6F2CC"/>
      </a:dk2>
      <a:lt2>
        <a:srgbClr val="FCBD0E"/>
      </a:lt2>
      <a:accent1>
        <a:srgbClr val="FA9D02"/>
      </a:accent1>
      <a:accent2>
        <a:srgbClr val="FC81FD"/>
      </a:accent2>
      <a:accent3>
        <a:srgbClr val="7CE1CF"/>
      </a:accent3>
      <a:accent4>
        <a:srgbClr val="6E6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